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Poppins Light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5PTDVHRVjfg+H1fqDb3qujNAw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19F926-D07A-4970-9487-03EB835592B9}">
  <a:tblStyle styleId="{8C19F926-D07A-4970-9487-03EB835592B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PoppinsLight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PoppinsLight-bold.fntdata"/><Relationship Id="rId18" Type="http://schemas.openxmlformats.org/officeDocument/2006/relationships/font" Target="fonts/Poppi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17106655" y="9566909"/>
            <a:ext cx="266973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2" type="body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21"/>
          <p:cNvSpPr/>
          <p:nvPr>
            <p:ph idx="2" type="pic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 rot="5400000">
            <a:off x="2309018" y="-251618"/>
            <a:ext cx="4525964" cy="82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 rot="5400000">
            <a:off x="4732337" y="2171700"/>
            <a:ext cx="5851526" cy="2057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 rot="5400000">
            <a:off x="541337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BABD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2"/>
          <p:cNvSpPr txBox="1"/>
          <p:nvPr>
            <p:ph type="title"/>
          </p:nvPr>
        </p:nvSpPr>
        <p:spPr>
          <a:xfrm>
            <a:off x="6198391" y="1097785"/>
            <a:ext cx="5891101" cy="1366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2743200" y="5760720"/>
            <a:ext cx="12801600" cy="25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17106655" y="9566909"/>
            <a:ext cx="266973" cy="25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body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»"/>
              <a:defRPr sz="28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3" type="body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1pPr>
            <a:lvl2pPr indent="-431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2pPr>
            <a:lvl3pPr indent="-4318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–"/>
              <a:defRPr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»"/>
              <a:defRPr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://www.airec.io" TargetMode="External"/><Relationship Id="rId5" Type="http://schemas.openxmlformats.org/officeDocument/2006/relationships/hyperlink" Target="mailto:hello@airec.i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www.airec.i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irec.io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hyperlink" Target="http://www.airec.io" TargetMode="External"/><Relationship Id="rId7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linkedin.com/in/husnaink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airec.io" TargetMode="External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airec.io" TargetMode="External"/><Relationship Id="rId4" Type="http://schemas.openxmlformats.org/officeDocument/2006/relationships/hyperlink" Target="http://www.airec.io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1;g36e518b0455_0_56" id="67" name="Google Shape;6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D0D0D">
              <a:alpha val="6784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685799" y="7581900"/>
            <a:ext cx="6553225" cy="1029078"/>
          </a:xfrm>
          <a:custGeom>
            <a:rect b="b" l="l" r="r" t="t"/>
            <a:pathLst>
              <a:path extrusionOk="0" h="21600" w="21600">
                <a:moveTo>
                  <a:pt x="21348" y="0"/>
                </a:moveTo>
                <a:lnTo>
                  <a:pt x="252" y="0"/>
                </a:lnTo>
                <a:lnTo>
                  <a:pt x="154" y="111"/>
                </a:lnTo>
                <a:lnTo>
                  <a:pt x="74" y="412"/>
                </a:lnTo>
                <a:lnTo>
                  <a:pt x="20" y="859"/>
                </a:lnTo>
                <a:lnTo>
                  <a:pt x="0" y="1405"/>
                </a:lnTo>
                <a:lnTo>
                  <a:pt x="0" y="20195"/>
                </a:lnTo>
                <a:lnTo>
                  <a:pt x="20" y="20741"/>
                </a:lnTo>
                <a:lnTo>
                  <a:pt x="74" y="21188"/>
                </a:lnTo>
                <a:lnTo>
                  <a:pt x="154" y="21489"/>
                </a:lnTo>
                <a:lnTo>
                  <a:pt x="252" y="21600"/>
                </a:lnTo>
                <a:lnTo>
                  <a:pt x="21348" y="21600"/>
                </a:lnTo>
                <a:lnTo>
                  <a:pt x="21446" y="21489"/>
                </a:lnTo>
                <a:lnTo>
                  <a:pt x="21526" y="21188"/>
                </a:lnTo>
                <a:lnTo>
                  <a:pt x="21580" y="20741"/>
                </a:lnTo>
                <a:lnTo>
                  <a:pt x="21600" y="20195"/>
                </a:lnTo>
                <a:lnTo>
                  <a:pt x="21600" y="1405"/>
                </a:lnTo>
                <a:lnTo>
                  <a:pt x="21580" y="859"/>
                </a:lnTo>
                <a:lnTo>
                  <a:pt x="21526" y="412"/>
                </a:lnTo>
                <a:lnTo>
                  <a:pt x="21446" y="111"/>
                </a:lnTo>
                <a:lnTo>
                  <a:pt x="21348" y="0"/>
                </a:lnTo>
                <a:close/>
              </a:path>
            </a:pathLst>
          </a:custGeom>
          <a:solidFill>
            <a:srgbClr val="3BABD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060884" y="7872983"/>
            <a:ext cx="5788802" cy="355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Trebuchet MS"/>
              <a:buNone/>
            </a:pPr>
            <a:r>
              <a:rPr b="0" i="0" lang="en-US" sz="2400" u="none" cap="none" strike="noStrike">
                <a:solidFill>
                  <a:srgbClr val="F8F8F8"/>
                </a:solidFill>
                <a:latin typeface="Trebuchet MS"/>
                <a:ea typeface="Trebuchet MS"/>
                <a:cs typeface="Trebuchet MS"/>
                <a:sym typeface="Trebuchet MS"/>
              </a:rPr>
              <a:t>Redefine Your Recruitment Experience</a:t>
            </a:r>
            <a:endParaRPr/>
          </a:p>
        </p:txBody>
      </p:sp>
      <p:pic>
        <p:nvPicPr>
          <p:cNvPr descr="Google Shape;95;g36e518b0455_0_56"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5824728"/>
            <a:ext cx="4440936" cy="163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/>
        </p:nvSpPr>
        <p:spPr>
          <a:xfrm>
            <a:off x="2409000" y="2651474"/>
            <a:ext cx="13622400" cy="9173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452116" lvl="0" marL="0" marR="5080" rtl="0" algn="ctr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ucida Sans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an AI-powered recruitment  &amp; assessment platform that helps you make the right</a:t>
            </a:r>
            <a:r>
              <a:rPr b="1" i="0" lang="en-US" sz="26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b="1" i="0" lang="en-US" sz="26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hiring decisions</a:t>
            </a:r>
            <a:endParaRPr/>
          </a:p>
        </p:txBody>
      </p:sp>
      <p:pic>
        <p:nvPicPr>
          <p:cNvPr descr="Google Shape;101;g36e518b0455_0_4"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63" y="9332976"/>
            <a:ext cx="1755650" cy="646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"/>
          <p:cNvGrpSpPr/>
          <p:nvPr/>
        </p:nvGrpSpPr>
        <p:grpSpPr>
          <a:xfrm>
            <a:off x="3965447" y="3770376"/>
            <a:ext cx="10509507" cy="6178298"/>
            <a:chOff x="0" y="0"/>
            <a:chExt cx="10509506" cy="6178297"/>
          </a:xfrm>
        </p:grpSpPr>
        <p:pic>
          <p:nvPicPr>
            <p:cNvPr descr="Google Shape;103;g36e518b0455_0_4" id="79" name="Google Shape;79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0509506" cy="61782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2"/>
            <p:cNvSpPr/>
            <p:nvPr/>
          </p:nvSpPr>
          <p:spPr>
            <a:xfrm>
              <a:off x="2511551" y="763524"/>
              <a:ext cx="990601" cy="152401"/>
            </a:xfrm>
            <a:prstGeom prst="rect">
              <a:avLst/>
            </a:prstGeom>
            <a:solidFill>
              <a:srgbClr val="F2F2F2">
                <a:alpha val="8823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411223" y="403335"/>
              <a:ext cx="1066801" cy="207901"/>
            </a:xfrm>
            <a:prstGeom prst="rect">
              <a:avLst/>
            </a:prstGeom>
            <a:solidFill>
              <a:srgbClr val="5C4F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2"/>
          <p:cNvSpPr txBox="1"/>
          <p:nvPr/>
        </p:nvSpPr>
        <p:spPr>
          <a:xfrm>
            <a:off x="6198391" y="1110485"/>
            <a:ext cx="2779501" cy="130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Trebuchet MS"/>
              <a:buNone/>
            </a:pPr>
            <a:r>
              <a:rPr b="0" i="0" lang="en-US" sz="8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Meet</a:t>
            </a:r>
            <a:endParaRPr/>
          </a:p>
        </p:txBody>
      </p:sp>
      <p:sp>
        <p:nvSpPr>
          <p:cNvPr id="83" name="Google Shape;83;p2"/>
          <p:cNvSpPr txBox="1"/>
          <p:nvPr/>
        </p:nvSpPr>
        <p:spPr>
          <a:xfrm>
            <a:off x="8939807" y="1110485"/>
            <a:ext cx="3616200" cy="1308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Trebuchet MS"/>
              <a:buNone/>
            </a:pPr>
            <a:r>
              <a:rPr b="1" i="0" lang="en-US" sz="8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ai</a:t>
            </a:r>
            <a:r>
              <a:rPr b="0" i="0" lang="en-US" sz="88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1455174" y="1445274"/>
            <a:ext cx="15476102" cy="6888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Hiring is Expensive, Slow &amp; Risky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30–40% of recruiter time wasted on manual CV screening</a:t>
            </a:r>
            <a:endParaRPr/>
          </a:p>
          <a:p>
            <a:pPr indent="-444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Wrong hires cost companies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$60K+ per year</a:t>
            </a: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misfits &amp; attrition</a:t>
            </a:r>
            <a:endParaRPr/>
          </a:p>
          <a:p>
            <a:pPr indent="-444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“time to hire” delays projects and increases HR overhead</a:t>
            </a:r>
            <a:endParaRPr/>
          </a:p>
          <a:p>
            <a:pPr indent="-444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&amp; turnover costs drain </a:t>
            </a:r>
            <a:r>
              <a:rPr b="1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$100K+ yearly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irec-logo.pngGoogle Shape;113;p2"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7874" y="415875"/>
            <a:ext cx="2446101" cy="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 txBox="1"/>
          <p:nvPr/>
        </p:nvSpPr>
        <p:spPr>
          <a:xfrm>
            <a:off x="7126224" y="9449124"/>
            <a:ext cx="4134001" cy="421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Calibri"/>
              <a:buNone/>
            </a:pP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hello@airec.io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/>
        </p:nvSpPr>
        <p:spPr>
          <a:xfrm>
            <a:off x="1063025" y="1061900"/>
            <a:ext cx="14980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irec-logo.pngGoogle Shape;120;g3691c5e6fc8_0_4" id="96" name="Google Shape;9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7874" y="415875"/>
            <a:ext cx="2446101" cy="82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ec-logo.pngGoogle Shape;121;g3691c5e6fc8_0_4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7874" y="415875"/>
            <a:ext cx="2446101" cy="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"/>
          <p:cNvSpPr txBox="1"/>
          <p:nvPr/>
        </p:nvSpPr>
        <p:spPr>
          <a:xfrm>
            <a:off x="7881625" y="9449124"/>
            <a:ext cx="1535401" cy="421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Calibri"/>
              <a:buNone/>
            </a:pP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9" name="Google Shape;99;p4"/>
          <p:cNvSpPr txBox="1"/>
          <p:nvPr/>
        </p:nvSpPr>
        <p:spPr>
          <a:xfrm>
            <a:off x="1224450" y="465425"/>
            <a:ext cx="12180300" cy="22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4500"/>
              <a:t>Slide 2: The Solution – AIRec</a:t>
            </a:r>
            <a:endParaRPr b="1" sz="4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800"/>
              <a:t>Smarter, Faster &amp; Bias-Free Recruitment</a:t>
            </a:r>
            <a:br>
              <a:rPr b="1" lang="en-US" sz="2800"/>
            </a:br>
            <a:r>
              <a:rPr lang="en-US" sz="2800"/>
              <a:t> </a:t>
            </a:r>
            <a:r>
              <a:rPr i="1" lang="en-US" sz="2200"/>
              <a:t>(All savings validated by AIREC customers)</a:t>
            </a:r>
            <a:endParaRPr i="1" sz="2200"/>
          </a:p>
        </p:txBody>
      </p:sp>
      <p:graphicFrame>
        <p:nvGraphicFramePr>
          <p:cNvPr id="100" name="Google Shape;100;p4"/>
          <p:cNvGraphicFramePr/>
          <p:nvPr/>
        </p:nvGraphicFramePr>
        <p:xfrm>
          <a:off x="1063025" y="3254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{8C19F926-D07A-4970-9487-03EB835592B9}</a:tableStyleId>
              </a:tblPr>
              <a:tblGrid>
                <a:gridCol w="5101775"/>
                <a:gridCol w="5580600"/>
                <a:gridCol w="5475525"/>
              </a:tblGrid>
              <a:tr h="92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The Problem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AIRec Solution</a:t>
                      </a:r>
                      <a:endParaRPr b="1"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Validated Impact</a:t>
                      </a:r>
                      <a:endParaRPr b="1" sz="2800"/>
                    </a:p>
                  </a:txBody>
                  <a:tcPr marT="91425" marB="91425" marR="91425" marL="91425"/>
                </a:tc>
              </a:tr>
              <a:tr h="1171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Manual CV screening wastes recruiter time</a:t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AI CV Ranking</a:t>
                      </a:r>
                      <a:endParaRPr b="1"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90 % time saved ($5K–$10K / yr)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126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Mis-hires drive $60K + losses yearly</a:t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Auto Assessments, AI Assisted 1-1 interviews &amp; Culture Fit analysis</a:t>
                      </a:r>
                      <a:endParaRPr b="1"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35 % fewer mis-hires </a:t>
                      </a:r>
                      <a:r>
                        <a:rPr lang="en-US" sz="2400"/>
                        <a:t>($13K–$40K saved)</a:t>
                      </a:r>
                      <a:r>
                        <a:rPr lang="en-US" sz="2600"/>
                        <a:t>. </a:t>
                      </a:r>
                      <a:r>
                        <a:rPr lang="en-US" sz="2600"/>
                        <a:t>Benchmark</a:t>
                      </a:r>
                      <a:r>
                        <a:rPr lang="en-US" sz="2600"/>
                        <a:t> with previous top hires and industry average.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94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Long “time to hire” delays projects</a:t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Process automation</a:t>
                      </a:r>
                      <a:endParaRPr b="1"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60 % faster hiring cycles</a:t>
                      </a:r>
                      <a:endParaRPr sz="2600"/>
                    </a:p>
                  </a:txBody>
                  <a:tcPr marT="91425" marB="91425" marR="91425" marL="91425"/>
                </a:tc>
              </a:tr>
              <a:tr h="119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High attrition &amp; training costs</a:t>
                      </a:r>
                      <a:endParaRPr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Career Growth Insights &amp; training needs analysis</a:t>
                      </a:r>
                      <a:endParaRPr b="1" sz="2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$100K + saved via better retention</a:t>
                      </a:r>
                      <a:endParaRPr sz="2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/>
        </p:nvSpPr>
        <p:spPr>
          <a:xfrm>
            <a:off x="8376300" y="9747925"/>
            <a:ext cx="1535401" cy="4216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Calibri"/>
              <a:buNone/>
            </a:pP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Screenshot 2025-07-22 at 3.44.39 PM.pngGoogle Shape;136;g3691c5e6fc8_0_19"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"/>
            <a:ext cx="18032768" cy="1013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 txBox="1"/>
          <p:nvPr/>
        </p:nvSpPr>
        <p:spPr>
          <a:xfrm>
            <a:off x="964600" y="1555175"/>
            <a:ext cx="2086800" cy="588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Workflow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/>
        </p:nvSpPr>
        <p:spPr>
          <a:xfrm>
            <a:off x="1755925" y="1086175"/>
            <a:ext cx="8987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Open Sans"/>
              <a:buNone/>
            </a:pPr>
            <a:r>
              <a:rPr b="1" lang="en-US" sz="4500">
                <a:latin typeface="Open Sans"/>
                <a:ea typeface="Open Sans"/>
                <a:cs typeface="Open Sans"/>
                <a:sym typeface="Open Sans"/>
              </a:rPr>
              <a:t>Customer Validation</a:t>
            </a:r>
            <a:endParaRPr sz="4500"/>
          </a:p>
        </p:txBody>
      </p:sp>
      <p:pic>
        <p:nvPicPr>
          <p:cNvPr descr="Google Shape;144;g3691c5e6fc8_0_33"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7062" y="2797591"/>
            <a:ext cx="1159926" cy="115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5;g3691c5e6fc8_0_33" id="114" name="Google Shape;1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22573" y="7448874"/>
            <a:ext cx="1772651" cy="548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irec-logo.pngGoogle Shape;146;g3691c5e6fc8_0_33" id="115" name="Google Shape;1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67874" y="415875"/>
            <a:ext cx="2446101" cy="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 txBox="1"/>
          <p:nvPr/>
        </p:nvSpPr>
        <p:spPr>
          <a:xfrm>
            <a:off x="7881625" y="9449124"/>
            <a:ext cx="1535401" cy="421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Calibri"/>
              <a:buNone/>
            </a:pP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Google Shape;148;g3691c5e6fc8_0_33" id="117" name="Google Shape;11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17038" y="5035387"/>
            <a:ext cx="1383701" cy="6940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7"/>
          <p:cNvGraphicFramePr/>
          <p:nvPr/>
        </p:nvGraphicFramePr>
        <p:xfrm>
          <a:off x="1755925" y="199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{8C19F926-D07A-4970-9487-03EB835592B9}</a:tableStyleId>
              </a:tblPr>
              <a:tblGrid>
                <a:gridCol w="3587950"/>
                <a:gridCol w="6711375"/>
                <a:gridCol w="3961800"/>
              </a:tblGrid>
              <a:tr h="760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AIRec Capabilities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Customer Validation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Validated Impact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227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AI CV Ranking, Smart Assessments, and Cultural Fit Benchmarking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/>
                        <a:t>“Integrating AIRec into our recruitment process has fundamentally transformed how we hire. From screening to cultural fit, everything is now data-backed.”</a:t>
                      </a:r>
                      <a:r>
                        <a:rPr lang="en-US" sz="2200"/>
                        <a:t> 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accent1"/>
                          </a:solidFill>
                        </a:rPr>
                        <a:t>— </a:t>
                      </a:r>
                      <a:r>
                        <a:rPr b="1" lang="en-US" sz="2200">
                          <a:solidFill>
                            <a:schemeClr val="accent1"/>
                          </a:solidFill>
                        </a:rPr>
                        <a:t>SARC MedIQ Inc, Arkansas</a:t>
                      </a:r>
                      <a:endParaRPr b="1" sz="2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$33K annualized savings</a:t>
                      </a:r>
                      <a:r>
                        <a:rPr lang="en-US" sz="2200"/>
                        <a:t> from fewer mis-hires, reduced screening time, and lower turnover.</a:t>
                      </a:r>
                      <a:endParaRPr sz="2200"/>
                    </a:p>
                  </a:txBody>
                  <a:tcPr marT="91425" marB="91425" marR="91425" marL="91425"/>
                </a:tc>
              </a:tr>
              <a:tr h="227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Psychometric &amp; Sentiment Analysis for Better Communication and Retention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/>
                        <a:t>“AIRec helped us align candidate potential with our mission in healthcare. Better communication, cultural fit, and long-term potential—all without recruitment guesswork.”</a:t>
                      </a:r>
                      <a:r>
                        <a:rPr lang="en-US" sz="2200"/>
                        <a:t> </a:t>
                      </a:r>
                      <a:endParaRPr sz="22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accent1"/>
                          </a:solidFill>
                        </a:rPr>
                        <a:t>— </a:t>
                      </a:r>
                      <a:r>
                        <a:rPr b="1" lang="en-US" sz="2200">
                          <a:solidFill>
                            <a:schemeClr val="accent1"/>
                          </a:solidFill>
                        </a:rPr>
                        <a:t>PrevHealth Inc, Pennsylvania</a:t>
                      </a:r>
                      <a:endParaRPr b="1" sz="2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Improved quality of hires and </a:t>
                      </a:r>
                      <a:r>
                        <a:rPr b="1" lang="en-US" sz="2200"/>
                        <a:t>measurable reduction in post-hire churn.</a:t>
                      </a:r>
                      <a:endParaRPr b="1" sz="2200"/>
                    </a:p>
                  </a:txBody>
                  <a:tcPr marT="91425" marB="91425" marR="91425" marL="91425"/>
                </a:tc>
              </a:tr>
              <a:tr h="2111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Predictive Matching, Role Fit, and Process Automation</a:t>
                      </a:r>
                      <a:endParaRPr b="1" sz="2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200"/>
                        <a:t>“We hired for six roles using AIRec and were amazed by the clarity it brought to decision-making. It reduced screening bottlenecks and improved fit.”</a:t>
                      </a:r>
                      <a:r>
                        <a:rPr lang="en-US" sz="2200"/>
                        <a:t> </a:t>
                      </a:r>
                      <a:r>
                        <a:rPr lang="en-US" sz="2200">
                          <a:solidFill>
                            <a:schemeClr val="accent1"/>
                          </a:solidFill>
                        </a:rPr>
                        <a:t>— </a:t>
                      </a:r>
                      <a:r>
                        <a:rPr b="1" lang="en-US" sz="2200">
                          <a:solidFill>
                            <a:schemeClr val="accent1"/>
                          </a:solidFill>
                        </a:rPr>
                        <a:t>PioneerLogics Inc., Delaware</a:t>
                      </a:r>
                      <a:endParaRPr b="1" sz="22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$120K+ annualized impact</a:t>
                      </a:r>
                      <a:r>
                        <a:rPr lang="en-US" sz="2200"/>
                        <a:t> through faster decisions and smarter role matching.</a:t>
                      </a:r>
                      <a:endParaRPr sz="2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/>
        </p:nvSpPr>
        <p:spPr>
          <a:xfrm>
            <a:off x="1338600" y="3822075"/>
            <a:ext cx="15415500" cy="58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n-US" sz="2900">
                <a:solidFill>
                  <a:schemeClr val="dk1"/>
                </a:solidFill>
              </a:rPr>
              <a:t>Founder &amp; CEO – Husnain Khan</a:t>
            </a:r>
            <a:r>
              <a:rPr lang="en-US" sz="2900">
                <a:solidFill>
                  <a:schemeClr val="dk1"/>
                </a:solidFill>
              </a:rPr>
              <a:t>, with 14+ years in global recruitment and HR operations.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Deep domain expertise from years of solving hiring challenges for clients.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Began applying </a:t>
            </a:r>
            <a:r>
              <a:rPr b="1" lang="en-US" sz="2900">
                <a:solidFill>
                  <a:schemeClr val="dk1"/>
                </a:solidFill>
              </a:rPr>
              <a:t>AI in recruitment</a:t>
            </a:r>
            <a:r>
              <a:rPr lang="en-US" sz="2900">
                <a:solidFill>
                  <a:schemeClr val="dk1"/>
                </a:solidFill>
              </a:rPr>
              <a:t>, which evolved into </a:t>
            </a:r>
            <a:r>
              <a:rPr b="1" lang="en-US" sz="2900">
                <a:solidFill>
                  <a:schemeClr val="dk1"/>
                </a:solidFill>
              </a:rPr>
              <a:t>AIRec</a:t>
            </a:r>
            <a:r>
              <a:rPr lang="en-US" sz="2900">
                <a:solidFill>
                  <a:schemeClr val="dk1"/>
                </a:solidFill>
              </a:rPr>
              <a:t>, now entering its growth stage.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n-US" sz="2900">
                <a:solidFill>
                  <a:schemeClr val="dk1"/>
                </a:solidFill>
              </a:rPr>
              <a:t>Early customers validating strong results</a:t>
            </a:r>
            <a:r>
              <a:rPr lang="en-US" sz="2900">
                <a:solidFill>
                  <a:schemeClr val="dk1"/>
                </a:solidFill>
              </a:rPr>
              <a:t> and operational efficiencies.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n-US" sz="2900">
                <a:solidFill>
                  <a:schemeClr val="dk1"/>
                </a:solidFill>
              </a:rPr>
              <a:t>First customer became an investor</a:t>
            </a:r>
            <a:r>
              <a:rPr lang="en-US" sz="2900">
                <a:solidFill>
                  <a:schemeClr val="dk1"/>
                </a:solidFill>
              </a:rPr>
              <a:t>, and </a:t>
            </a:r>
            <a:r>
              <a:rPr b="1" lang="en-US" sz="2900">
                <a:solidFill>
                  <a:schemeClr val="dk1"/>
                </a:solidFill>
              </a:rPr>
              <a:t>second converted into a paying client.</a:t>
            </a:r>
            <a:endParaRPr b="1"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900">
                <a:solidFill>
                  <a:schemeClr val="dk1"/>
                </a:solidFill>
              </a:rPr>
              <a:t>Currently onboarding </a:t>
            </a:r>
            <a:r>
              <a:rPr b="1" lang="en-US" sz="2900">
                <a:solidFill>
                  <a:schemeClr val="dk1"/>
                </a:solidFill>
              </a:rPr>
              <a:t>10 customers</a:t>
            </a:r>
            <a:r>
              <a:rPr lang="en-US" sz="2900">
                <a:solidFill>
                  <a:schemeClr val="dk1"/>
                </a:solidFill>
              </a:rPr>
              <a:t>, targeting </a:t>
            </a:r>
            <a:r>
              <a:rPr b="1" lang="en-US" sz="2900">
                <a:solidFill>
                  <a:schemeClr val="dk1"/>
                </a:solidFill>
              </a:rPr>
              <a:t>$40K ARR</a:t>
            </a:r>
            <a:r>
              <a:rPr lang="en-US" sz="2900">
                <a:solidFill>
                  <a:schemeClr val="dk1"/>
                </a:solidFill>
              </a:rPr>
              <a:t>.</a:t>
            </a:r>
            <a:br>
              <a:rPr lang="en-US" sz="2900">
                <a:solidFill>
                  <a:schemeClr val="dk1"/>
                </a:solidFill>
              </a:rPr>
            </a:br>
            <a:endParaRPr sz="2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https://www.linkedin.com/in/husnaink/</a:t>
            </a: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2819399" y="1526135"/>
            <a:ext cx="11680202" cy="1168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Open Sans"/>
              <a:buNone/>
            </a:pPr>
            <a:r>
              <a:rPr b="1" i="0" lang="en-US" sz="7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Founders Profile</a:t>
            </a:r>
            <a:endParaRPr/>
          </a:p>
        </p:txBody>
      </p:sp>
      <p:pic>
        <p:nvPicPr>
          <p:cNvPr descr="airec-logo.pngGoogle Shape;155;p6" id="125" name="Google Shape;1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67874" y="415875"/>
            <a:ext cx="2446101" cy="8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8"/>
          <p:cNvSpPr txBox="1"/>
          <p:nvPr/>
        </p:nvSpPr>
        <p:spPr>
          <a:xfrm>
            <a:off x="7881625" y="9449124"/>
            <a:ext cx="1535401" cy="421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900"/>
              <a:buFont typeface="Calibri"/>
              <a:buNone/>
            </a:pPr>
            <a:r>
              <a:rPr b="0" i="0" lang="en-US" sz="19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www.airec.io</a:t>
            </a:r>
            <a:r>
              <a:rPr b="0" i="0" lang="en-US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Google Shape;157;p6" id="127" name="Google Shape;12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37599" y="1526124"/>
            <a:ext cx="1679025" cy="167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1600199" y="1391731"/>
            <a:ext cx="6074324" cy="10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4814"/>
              </a:lnSpc>
              <a:spcBef>
                <a:spcPts val="0"/>
              </a:spcBef>
              <a:spcAft>
                <a:spcPts val="0"/>
              </a:spcAft>
              <a:buClr>
                <a:srgbClr val="323743"/>
              </a:buClr>
              <a:buSzPts val="5400"/>
              <a:buFont typeface="Poppins"/>
              <a:buNone/>
            </a:pPr>
            <a:r>
              <a:rPr b="1" i="0" lang="en-US" sz="5400" u="none" cap="none" strike="noStrike">
                <a:solidFill>
                  <a:srgbClr val="323743"/>
                </a:solidFill>
                <a:latin typeface="Poppins"/>
                <a:ea typeface="Poppins"/>
                <a:cs typeface="Poppins"/>
                <a:sym typeface="Poppins"/>
              </a:rPr>
              <a:t>Let’s Talk</a:t>
            </a:r>
            <a:endParaRPr/>
          </a:p>
        </p:txBody>
      </p:sp>
      <p:grpSp>
        <p:nvGrpSpPr>
          <p:cNvPr id="133" name="Google Shape;133;p9"/>
          <p:cNvGrpSpPr/>
          <p:nvPr/>
        </p:nvGrpSpPr>
        <p:grpSpPr>
          <a:xfrm>
            <a:off x="7470737" y="2126991"/>
            <a:ext cx="9854646" cy="4862767"/>
            <a:chOff x="-1" y="-1"/>
            <a:chExt cx="9854644" cy="4862766"/>
          </a:xfrm>
        </p:grpSpPr>
        <p:sp>
          <p:nvSpPr>
            <p:cNvPr id="134" name="Google Shape;134;p9"/>
            <p:cNvSpPr/>
            <p:nvPr/>
          </p:nvSpPr>
          <p:spPr>
            <a:xfrm>
              <a:off x="4946609" y="3612728"/>
              <a:ext cx="346670" cy="347199"/>
            </a:xfrm>
            <a:custGeom>
              <a:rect b="b" l="l" r="r" t="t"/>
              <a:pathLst>
                <a:path extrusionOk="0" h="21367" w="21600">
                  <a:moveTo>
                    <a:pt x="8047" y="20551"/>
                  </a:moveTo>
                  <a:cubicBezTo>
                    <a:pt x="8047" y="20132"/>
                    <a:pt x="8682" y="19503"/>
                    <a:pt x="8894" y="20132"/>
                  </a:cubicBezTo>
                  <a:cubicBezTo>
                    <a:pt x="9318" y="20551"/>
                    <a:pt x="9106" y="21181"/>
                    <a:pt x="9953" y="21181"/>
                  </a:cubicBezTo>
                  <a:cubicBezTo>
                    <a:pt x="10588" y="21181"/>
                    <a:pt x="11859" y="21600"/>
                    <a:pt x="12071" y="21181"/>
                  </a:cubicBezTo>
                  <a:cubicBezTo>
                    <a:pt x="12282" y="20971"/>
                    <a:pt x="13129" y="20761"/>
                    <a:pt x="13129" y="20132"/>
                  </a:cubicBezTo>
                  <a:cubicBezTo>
                    <a:pt x="13129" y="19503"/>
                    <a:pt x="13129" y="9437"/>
                    <a:pt x="13129" y="9017"/>
                  </a:cubicBezTo>
                  <a:cubicBezTo>
                    <a:pt x="13129" y="8598"/>
                    <a:pt x="14824" y="9017"/>
                    <a:pt x="14824" y="8388"/>
                  </a:cubicBezTo>
                  <a:cubicBezTo>
                    <a:pt x="14824" y="7759"/>
                    <a:pt x="14824" y="2517"/>
                    <a:pt x="14824" y="2517"/>
                  </a:cubicBezTo>
                  <a:cubicBezTo>
                    <a:pt x="14824" y="2517"/>
                    <a:pt x="16094" y="2517"/>
                    <a:pt x="16518" y="2307"/>
                  </a:cubicBezTo>
                  <a:cubicBezTo>
                    <a:pt x="16941" y="2307"/>
                    <a:pt x="18000" y="1678"/>
                    <a:pt x="18424" y="1887"/>
                  </a:cubicBezTo>
                  <a:cubicBezTo>
                    <a:pt x="18635" y="2097"/>
                    <a:pt x="19059" y="2726"/>
                    <a:pt x="19271" y="2517"/>
                  </a:cubicBezTo>
                  <a:cubicBezTo>
                    <a:pt x="19482" y="2307"/>
                    <a:pt x="19906" y="1678"/>
                    <a:pt x="20541" y="1678"/>
                  </a:cubicBezTo>
                  <a:cubicBezTo>
                    <a:pt x="20753" y="1678"/>
                    <a:pt x="21176" y="1678"/>
                    <a:pt x="21600" y="1468"/>
                  </a:cubicBezTo>
                  <a:cubicBezTo>
                    <a:pt x="21600" y="1258"/>
                    <a:pt x="21600" y="1258"/>
                    <a:pt x="21600" y="1049"/>
                  </a:cubicBezTo>
                  <a:cubicBezTo>
                    <a:pt x="21600" y="629"/>
                    <a:pt x="18424" y="1258"/>
                    <a:pt x="18000" y="1468"/>
                  </a:cubicBezTo>
                  <a:cubicBezTo>
                    <a:pt x="17365" y="1468"/>
                    <a:pt x="15882" y="1887"/>
                    <a:pt x="15247" y="1468"/>
                  </a:cubicBezTo>
                  <a:cubicBezTo>
                    <a:pt x="14824" y="1258"/>
                    <a:pt x="11647" y="1468"/>
                    <a:pt x="11647" y="1468"/>
                  </a:cubicBezTo>
                  <a:cubicBezTo>
                    <a:pt x="11012" y="1049"/>
                    <a:pt x="11012" y="1049"/>
                    <a:pt x="11012" y="1049"/>
                  </a:cubicBezTo>
                  <a:cubicBezTo>
                    <a:pt x="11012" y="1049"/>
                    <a:pt x="5718" y="1049"/>
                    <a:pt x="5082" y="1049"/>
                  </a:cubicBezTo>
                  <a:cubicBezTo>
                    <a:pt x="4447" y="1049"/>
                    <a:pt x="4024" y="839"/>
                    <a:pt x="3600" y="629"/>
                  </a:cubicBezTo>
                  <a:cubicBezTo>
                    <a:pt x="2965" y="210"/>
                    <a:pt x="2541" y="210"/>
                    <a:pt x="1906" y="419"/>
                  </a:cubicBezTo>
                  <a:cubicBezTo>
                    <a:pt x="1271" y="629"/>
                    <a:pt x="1694" y="0"/>
                    <a:pt x="1271" y="0"/>
                  </a:cubicBezTo>
                  <a:cubicBezTo>
                    <a:pt x="847" y="0"/>
                    <a:pt x="635" y="629"/>
                    <a:pt x="63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1258"/>
                    <a:pt x="424" y="2097"/>
                    <a:pt x="1059" y="2936"/>
                  </a:cubicBezTo>
                  <a:cubicBezTo>
                    <a:pt x="1482" y="3565"/>
                    <a:pt x="2329" y="5033"/>
                    <a:pt x="2753" y="6291"/>
                  </a:cubicBezTo>
                  <a:cubicBezTo>
                    <a:pt x="2965" y="7550"/>
                    <a:pt x="4024" y="8808"/>
                    <a:pt x="4447" y="9856"/>
                  </a:cubicBezTo>
                  <a:cubicBezTo>
                    <a:pt x="4659" y="10695"/>
                    <a:pt x="4235" y="12163"/>
                    <a:pt x="4447" y="12583"/>
                  </a:cubicBezTo>
                  <a:cubicBezTo>
                    <a:pt x="4659" y="13212"/>
                    <a:pt x="4871" y="14260"/>
                    <a:pt x="5082" y="15309"/>
                  </a:cubicBezTo>
                  <a:cubicBezTo>
                    <a:pt x="5294" y="16357"/>
                    <a:pt x="5294" y="18454"/>
                    <a:pt x="6141" y="19503"/>
                  </a:cubicBezTo>
                  <a:cubicBezTo>
                    <a:pt x="6565" y="19713"/>
                    <a:pt x="6988" y="20132"/>
                    <a:pt x="7200" y="20761"/>
                  </a:cubicBezTo>
                  <a:cubicBezTo>
                    <a:pt x="7624" y="20761"/>
                    <a:pt x="8047" y="20761"/>
                    <a:pt x="8047" y="2055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5293278" y="3575328"/>
              <a:ext cx="216566" cy="191317"/>
            </a:xfrm>
            <a:custGeom>
              <a:rect b="b" l="l" r="r" t="t"/>
              <a:pathLst>
                <a:path extrusionOk="0" h="21600" w="21117">
                  <a:moveTo>
                    <a:pt x="14289" y="1157"/>
                  </a:moveTo>
                  <a:cubicBezTo>
                    <a:pt x="13957" y="0"/>
                    <a:pt x="13957" y="0"/>
                    <a:pt x="13957" y="0"/>
                  </a:cubicBezTo>
                  <a:cubicBezTo>
                    <a:pt x="11631" y="0"/>
                    <a:pt x="11631" y="0"/>
                    <a:pt x="11631" y="0"/>
                  </a:cubicBezTo>
                  <a:cubicBezTo>
                    <a:pt x="9969" y="771"/>
                    <a:pt x="9969" y="1157"/>
                    <a:pt x="9969" y="1543"/>
                  </a:cubicBezTo>
                  <a:cubicBezTo>
                    <a:pt x="9969" y="2314"/>
                    <a:pt x="8640" y="3471"/>
                    <a:pt x="7643" y="3857"/>
                  </a:cubicBezTo>
                  <a:cubicBezTo>
                    <a:pt x="6646" y="4243"/>
                    <a:pt x="5317" y="6943"/>
                    <a:pt x="4985" y="7329"/>
                  </a:cubicBezTo>
                  <a:cubicBezTo>
                    <a:pt x="4320" y="7714"/>
                    <a:pt x="1994" y="6943"/>
                    <a:pt x="1329" y="6943"/>
                  </a:cubicBezTo>
                  <a:cubicBezTo>
                    <a:pt x="1329" y="6557"/>
                    <a:pt x="665" y="6943"/>
                    <a:pt x="0" y="6943"/>
                  </a:cubicBezTo>
                  <a:cubicBezTo>
                    <a:pt x="332" y="7714"/>
                    <a:pt x="1329" y="8871"/>
                    <a:pt x="1662" y="8871"/>
                  </a:cubicBezTo>
                  <a:cubicBezTo>
                    <a:pt x="1994" y="8871"/>
                    <a:pt x="1994" y="11957"/>
                    <a:pt x="2991" y="12343"/>
                  </a:cubicBezTo>
                  <a:cubicBezTo>
                    <a:pt x="3988" y="13114"/>
                    <a:pt x="5649" y="13886"/>
                    <a:pt x="5649" y="14657"/>
                  </a:cubicBezTo>
                  <a:cubicBezTo>
                    <a:pt x="5649" y="15429"/>
                    <a:pt x="6978" y="16200"/>
                    <a:pt x="6978" y="16971"/>
                  </a:cubicBezTo>
                  <a:cubicBezTo>
                    <a:pt x="6978" y="17743"/>
                    <a:pt x="7975" y="19286"/>
                    <a:pt x="8640" y="19286"/>
                  </a:cubicBezTo>
                  <a:cubicBezTo>
                    <a:pt x="10302" y="19286"/>
                    <a:pt x="10634" y="20057"/>
                    <a:pt x="10634" y="20443"/>
                  </a:cubicBezTo>
                  <a:cubicBezTo>
                    <a:pt x="10634" y="21214"/>
                    <a:pt x="12960" y="20443"/>
                    <a:pt x="13292" y="21214"/>
                  </a:cubicBezTo>
                  <a:cubicBezTo>
                    <a:pt x="13292" y="21600"/>
                    <a:pt x="15618" y="21214"/>
                    <a:pt x="16283" y="21600"/>
                  </a:cubicBezTo>
                  <a:cubicBezTo>
                    <a:pt x="16948" y="20829"/>
                    <a:pt x="18277" y="19286"/>
                    <a:pt x="18942" y="18514"/>
                  </a:cubicBezTo>
                  <a:cubicBezTo>
                    <a:pt x="19606" y="17357"/>
                    <a:pt x="18942" y="15814"/>
                    <a:pt x="19606" y="15429"/>
                  </a:cubicBezTo>
                  <a:cubicBezTo>
                    <a:pt x="20271" y="15043"/>
                    <a:pt x="21600" y="13500"/>
                    <a:pt x="20935" y="13114"/>
                  </a:cubicBezTo>
                  <a:cubicBezTo>
                    <a:pt x="20603" y="13114"/>
                    <a:pt x="20935" y="11571"/>
                    <a:pt x="20271" y="10800"/>
                  </a:cubicBezTo>
                  <a:cubicBezTo>
                    <a:pt x="19606" y="10029"/>
                    <a:pt x="20935" y="9643"/>
                    <a:pt x="20935" y="8100"/>
                  </a:cubicBezTo>
                  <a:cubicBezTo>
                    <a:pt x="20935" y="6557"/>
                    <a:pt x="21268" y="3471"/>
                    <a:pt x="20935" y="3471"/>
                  </a:cubicBezTo>
                  <a:cubicBezTo>
                    <a:pt x="20271" y="3086"/>
                    <a:pt x="18609" y="2700"/>
                    <a:pt x="17612" y="1929"/>
                  </a:cubicBezTo>
                  <a:cubicBezTo>
                    <a:pt x="16615" y="1157"/>
                    <a:pt x="14289" y="1157"/>
                    <a:pt x="14289" y="115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5158063" y="3637181"/>
              <a:ext cx="244540" cy="262133"/>
            </a:xfrm>
            <a:custGeom>
              <a:rect b="b" l="l" r="r" t="t"/>
              <a:pathLst>
                <a:path extrusionOk="0" h="21392" w="21600">
                  <a:moveTo>
                    <a:pt x="19800" y="8862"/>
                  </a:moveTo>
                  <a:cubicBezTo>
                    <a:pt x="19200" y="8862"/>
                    <a:pt x="18300" y="7754"/>
                    <a:pt x="18300" y="7200"/>
                  </a:cubicBezTo>
                  <a:cubicBezTo>
                    <a:pt x="18300" y="6646"/>
                    <a:pt x="17100" y="6092"/>
                    <a:pt x="17100" y="5538"/>
                  </a:cubicBezTo>
                  <a:cubicBezTo>
                    <a:pt x="17100" y="4985"/>
                    <a:pt x="15600" y="4431"/>
                    <a:pt x="14700" y="3877"/>
                  </a:cubicBezTo>
                  <a:cubicBezTo>
                    <a:pt x="13800" y="3600"/>
                    <a:pt x="13800" y="1385"/>
                    <a:pt x="13500" y="1385"/>
                  </a:cubicBezTo>
                  <a:cubicBezTo>
                    <a:pt x="13200" y="1385"/>
                    <a:pt x="12300" y="554"/>
                    <a:pt x="12000" y="0"/>
                  </a:cubicBezTo>
                  <a:cubicBezTo>
                    <a:pt x="11400" y="277"/>
                    <a:pt x="10800" y="277"/>
                    <a:pt x="10500" y="277"/>
                  </a:cubicBezTo>
                  <a:cubicBezTo>
                    <a:pt x="9600" y="277"/>
                    <a:pt x="9000" y="1108"/>
                    <a:pt x="8700" y="1385"/>
                  </a:cubicBezTo>
                  <a:cubicBezTo>
                    <a:pt x="8400" y="1662"/>
                    <a:pt x="7800" y="831"/>
                    <a:pt x="7500" y="554"/>
                  </a:cubicBezTo>
                  <a:cubicBezTo>
                    <a:pt x="6900" y="277"/>
                    <a:pt x="5400" y="1108"/>
                    <a:pt x="4800" y="1108"/>
                  </a:cubicBezTo>
                  <a:cubicBezTo>
                    <a:pt x="4200" y="1385"/>
                    <a:pt x="2400" y="1385"/>
                    <a:pt x="2400" y="1385"/>
                  </a:cubicBezTo>
                  <a:cubicBezTo>
                    <a:pt x="2400" y="1385"/>
                    <a:pt x="2400" y="8308"/>
                    <a:pt x="2400" y="9138"/>
                  </a:cubicBezTo>
                  <a:cubicBezTo>
                    <a:pt x="2400" y="9969"/>
                    <a:pt x="0" y="9415"/>
                    <a:pt x="0" y="9969"/>
                  </a:cubicBezTo>
                  <a:cubicBezTo>
                    <a:pt x="0" y="10246"/>
                    <a:pt x="0" y="13292"/>
                    <a:pt x="0" y="16615"/>
                  </a:cubicBezTo>
                  <a:cubicBezTo>
                    <a:pt x="600" y="16615"/>
                    <a:pt x="1200" y="16892"/>
                    <a:pt x="1200" y="17169"/>
                  </a:cubicBezTo>
                  <a:cubicBezTo>
                    <a:pt x="1500" y="17723"/>
                    <a:pt x="2100" y="19385"/>
                    <a:pt x="2100" y="19662"/>
                  </a:cubicBezTo>
                  <a:cubicBezTo>
                    <a:pt x="1800" y="20215"/>
                    <a:pt x="1500" y="19938"/>
                    <a:pt x="1500" y="20215"/>
                  </a:cubicBezTo>
                  <a:cubicBezTo>
                    <a:pt x="1500" y="20492"/>
                    <a:pt x="1200" y="21323"/>
                    <a:pt x="1800" y="21323"/>
                  </a:cubicBezTo>
                  <a:cubicBezTo>
                    <a:pt x="2700" y="21323"/>
                    <a:pt x="3900" y="21600"/>
                    <a:pt x="4200" y="21046"/>
                  </a:cubicBezTo>
                  <a:cubicBezTo>
                    <a:pt x="4800" y="20492"/>
                    <a:pt x="6600" y="19385"/>
                    <a:pt x="6600" y="18831"/>
                  </a:cubicBezTo>
                  <a:cubicBezTo>
                    <a:pt x="6600" y="18277"/>
                    <a:pt x="6900" y="16892"/>
                    <a:pt x="8100" y="17723"/>
                  </a:cubicBezTo>
                  <a:cubicBezTo>
                    <a:pt x="9300" y="18277"/>
                    <a:pt x="9600" y="18554"/>
                    <a:pt x="11100" y="18554"/>
                  </a:cubicBezTo>
                  <a:cubicBezTo>
                    <a:pt x="12600" y="18554"/>
                    <a:pt x="12900" y="18277"/>
                    <a:pt x="13200" y="17446"/>
                  </a:cubicBezTo>
                  <a:cubicBezTo>
                    <a:pt x="13500" y="16615"/>
                    <a:pt x="13200" y="15785"/>
                    <a:pt x="14100" y="15785"/>
                  </a:cubicBezTo>
                  <a:cubicBezTo>
                    <a:pt x="15300" y="15785"/>
                    <a:pt x="16200" y="14954"/>
                    <a:pt x="16200" y="14400"/>
                  </a:cubicBezTo>
                  <a:cubicBezTo>
                    <a:pt x="16200" y="13846"/>
                    <a:pt x="16800" y="13015"/>
                    <a:pt x="17400" y="13015"/>
                  </a:cubicBezTo>
                  <a:cubicBezTo>
                    <a:pt x="18000" y="13015"/>
                    <a:pt x="19200" y="12185"/>
                    <a:pt x="19200" y="11631"/>
                  </a:cubicBezTo>
                  <a:cubicBezTo>
                    <a:pt x="19500" y="10800"/>
                    <a:pt x="20400" y="11077"/>
                    <a:pt x="20700" y="10800"/>
                  </a:cubicBezTo>
                  <a:cubicBezTo>
                    <a:pt x="21000" y="10523"/>
                    <a:pt x="21300" y="10246"/>
                    <a:pt x="21600" y="9692"/>
                  </a:cubicBezTo>
                  <a:cubicBezTo>
                    <a:pt x="21600" y="9692"/>
                    <a:pt x="21600" y="9692"/>
                    <a:pt x="21600" y="9692"/>
                  </a:cubicBezTo>
                  <a:cubicBezTo>
                    <a:pt x="21600" y="9415"/>
                    <a:pt x="21300" y="8862"/>
                    <a:pt x="19800" y="886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5447193" y="3864458"/>
              <a:ext cx="33086" cy="46863"/>
            </a:xfrm>
            <a:custGeom>
              <a:rect b="b" l="l" r="r" t="t"/>
              <a:pathLst>
                <a:path extrusionOk="0" h="20696" w="21600">
                  <a:moveTo>
                    <a:pt x="10800" y="0"/>
                  </a:moveTo>
                  <a:cubicBezTo>
                    <a:pt x="6480" y="0"/>
                    <a:pt x="0" y="7714"/>
                    <a:pt x="0" y="9257"/>
                  </a:cubicBezTo>
                  <a:cubicBezTo>
                    <a:pt x="0" y="10800"/>
                    <a:pt x="4320" y="20057"/>
                    <a:pt x="10800" y="20057"/>
                  </a:cubicBezTo>
                  <a:cubicBezTo>
                    <a:pt x="15120" y="21600"/>
                    <a:pt x="19440" y="20057"/>
                    <a:pt x="19440" y="18514"/>
                  </a:cubicBezTo>
                  <a:cubicBezTo>
                    <a:pt x="19440" y="16971"/>
                    <a:pt x="21600" y="15429"/>
                    <a:pt x="21600" y="15429"/>
                  </a:cubicBezTo>
                  <a:cubicBezTo>
                    <a:pt x="21600" y="12343"/>
                    <a:pt x="21600" y="7714"/>
                    <a:pt x="21600" y="4629"/>
                  </a:cubicBezTo>
                  <a:cubicBezTo>
                    <a:pt x="17280" y="3086"/>
                    <a:pt x="12960" y="0"/>
                    <a:pt x="10800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5347940" y="3948105"/>
              <a:ext cx="61855" cy="63078"/>
            </a:xfrm>
            <a:custGeom>
              <a:rect b="b" l="l" r="r" t="t"/>
              <a:pathLst>
                <a:path extrusionOk="0" h="20152" w="21600">
                  <a:moveTo>
                    <a:pt x="14400" y="712"/>
                  </a:moveTo>
                  <a:cubicBezTo>
                    <a:pt x="13200" y="-1448"/>
                    <a:pt x="6000" y="1792"/>
                    <a:pt x="4800" y="3952"/>
                  </a:cubicBezTo>
                  <a:cubicBezTo>
                    <a:pt x="3600" y="6112"/>
                    <a:pt x="0" y="12592"/>
                    <a:pt x="0" y="12592"/>
                  </a:cubicBezTo>
                  <a:cubicBezTo>
                    <a:pt x="4800" y="19072"/>
                    <a:pt x="4800" y="19072"/>
                    <a:pt x="4800" y="19072"/>
                  </a:cubicBezTo>
                  <a:cubicBezTo>
                    <a:pt x="9600" y="20152"/>
                    <a:pt x="9600" y="20152"/>
                    <a:pt x="9600" y="20152"/>
                  </a:cubicBezTo>
                  <a:cubicBezTo>
                    <a:pt x="9600" y="20152"/>
                    <a:pt x="10800" y="16912"/>
                    <a:pt x="12000" y="14752"/>
                  </a:cubicBezTo>
                  <a:cubicBezTo>
                    <a:pt x="12000" y="12592"/>
                    <a:pt x="18000" y="15832"/>
                    <a:pt x="18000" y="13672"/>
                  </a:cubicBezTo>
                  <a:cubicBezTo>
                    <a:pt x="18000" y="11512"/>
                    <a:pt x="21600" y="9352"/>
                    <a:pt x="21600" y="7192"/>
                  </a:cubicBezTo>
                  <a:cubicBezTo>
                    <a:pt x="21600" y="5032"/>
                    <a:pt x="15600" y="2872"/>
                    <a:pt x="14400" y="71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5061686" y="3756574"/>
              <a:ext cx="443047" cy="385251"/>
            </a:xfrm>
            <a:custGeom>
              <a:rect b="b" l="l" r="r" t="t"/>
              <a:pathLst>
                <a:path extrusionOk="0" h="21505" w="21600">
                  <a:moveTo>
                    <a:pt x="20603" y="7958"/>
                  </a:moveTo>
                  <a:cubicBezTo>
                    <a:pt x="20603" y="7958"/>
                    <a:pt x="20603" y="7958"/>
                    <a:pt x="20437" y="7958"/>
                  </a:cubicBezTo>
                  <a:cubicBezTo>
                    <a:pt x="20437" y="7958"/>
                    <a:pt x="20271" y="8147"/>
                    <a:pt x="20271" y="8337"/>
                  </a:cubicBezTo>
                  <a:cubicBezTo>
                    <a:pt x="20271" y="8526"/>
                    <a:pt x="19938" y="8716"/>
                    <a:pt x="19606" y="8526"/>
                  </a:cubicBezTo>
                  <a:cubicBezTo>
                    <a:pt x="19108" y="8526"/>
                    <a:pt x="18775" y="7389"/>
                    <a:pt x="18775" y="7200"/>
                  </a:cubicBezTo>
                  <a:cubicBezTo>
                    <a:pt x="18775" y="7011"/>
                    <a:pt x="19274" y="6063"/>
                    <a:pt x="19606" y="6063"/>
                  </a:cubicBezTo>
                  <a:cubicBezTo>
                    <a:pt x="19772" y="6063"/>
                    <a:pt x="20105" y="6442"/>
                    <a:pt x="20437" y="6632"/>
                  </a:cubicBezTo>
                  <a:cubicBezTo>
                    <a:pt x="20437" y="6442"/>
                    <a:pt x="20437" y="6253"/>
                    <a:pt x="20437" y="6253"/>
                  </a:cubicBezTo>
                  <a:cubicBezTo>
                    <a:pt x="20437" y="6063"/>
                    <a:pt x="20603" y="3789"/>
                    <a:pt x="20271" y="3411"/>
                  </a:cubicBezTo>
                  <a:cubicBezTo>
                    <a:pt x="19938" y="3221"/>
                    <a:pt x="19606" y="947"/>
                    <a:pt x="19440" y="568"/>
                  </a:cubicBezTo>
                  <a:cubicBezTo>
                    <a:pt x="19274" y="379"/>
                    <a:pt x="17945" y="568"/>
                    <a:pt x="17945" y="379"/>
                  </a:cubicBezTo>
                  <a:cubicBezTo>
                    <a:pt x="17778" y="0"/>
                    <a:pt x="16615" y="189"/>
                    <a:pt x="16615" y="0"/>
                  </a:cubicBezTo>
                  <a:cubicBezTo>
                    <a:pt x="16449" y="379"/>
                    <a:pt x="16283" y="568"/>
                    <a:pt x="16117" y="758"/>
                  </a:cubicBezTo>
                  <a:cubicBezTo>
                    <a:pt x="15951" y="947"/>
                    <a:pt x="15452" y="758"/>
                    <a:pt x="15286" y="1326"/>
                  </a:cubicBezTo>
                  <a:cubicBezTo>
                    <a:pt x="15286" y="1705"/>
                    <a:pt x="14622" y="2274"/>
                    <a:pt x="14289" y="2274"/>
                  </a:cubicBezTo>
                  <a:cubicBezTo>
                    <a:pt x="13957" y="2274"/>
                    <a:pt x="13625" y="2842"/>
                    <a:pt x="13625" y="3221"/>
                  </a:cubicBezTo>
                  <a:cubicBezTo>
                    <a:pt x="13625" y="3600"/>
                    <a:pt x="13126" y="4168"/>
                    <a:pt x="12462" y="4168"/>
                  </a:cubicBezTo>
                  <a:cubicBezTo>
                    <a:pt x="11963" y="4168"/>
                    <a:pt x="12129" y="4737"/>
                    <a:pt x="11963" y="5305"/>
                  </a:cubicBezTo>
                  <a:cubicBezTo>
                    <a:pt x="11797" y="5874"/>
                    <a:pt x="11631" y="6063"/>
                    <a:pt x="10800" y="6063"/>
                  </a:cubicBezTo>
                  <a:cubicBezTo>
                    <a:pt x="9969" y="6063"/>
                    <a:pt x="9803" y="5874"/>
                    <a:pt x="9138" y="5495"/>
                  </a:cubicBezTo>
                  <a:cubicBezTo>
                    <a:pt x="8474" y="4926"/>
                    <a:pt x="8308" y="5874"/>
                    <a:pt x="8308" y="6253"/>
                  </a:cubicBezTo>
                  <a:cubicBezTo>
                    <a:pt x="8308" y="6632"/>
                    <a:pt x="7311" y="7389"/>
                    <a:pt x="6978" y="7768"/>
                  </a:cubicBezTo>
                  <a:cubicBezTo>
                    <a:pt x="6812" y="8147"/>
                    <a:pt x="6148" y="7958"/>
                    <a:pt x="5649" y="7958"/>
                  </a:cubicBezTo>
                  <a:cubicBezTo>
                    <a:pt x="5317" y="7958"/>
                    <a:pt x="5483" y="7389"/>
                    <a:pt x="5483" y="7200"/>
                  </a:cubicBezTo>
                  <a:cubicBezTo>
                    <a:pt x="5483" y="7011"/>
                    <a:pt x="5649" y="7200"/>
                    <a:pt x="5815" y="6821"/>
                  </a:cubicBezTo>
                  <a:cubicBezTo>
                    <a:pt x="5815" y="6632"/>
                    <a:pt x="5483" y="5495"/>
                    <a:pt x="5317" y="5116"/>
                  </a:cubicBezTo>
                  <a:cubicBezTo>
                    <a:pt x="5317" y="4926"/>
                    <a:pt x="4985" y="4737"/>
                    <a:pt x="4652" y="4737"/>
                  </a:cubicBezTo>
                  <a:cubicBezTo>
                    <a:pt x="4652" y="7200"/>
                    <a:pt x="4652" y="10042"/>
                    <a:pt x="4652" y="10232"/>
                  </a:cubicBezTo>
                  <a:cubicBezTo>
                    <a:pt x="4652" y="10800"/>
                    <a:pt x="3988" y="10989"/>
                    <a:pt x="3822" y="11179"/>
                  </a:cubicBezTo>
                  <a:cubicBezTo>
                    <a:pt x="3655" y="11558"/>
                    <a:pt x="2658" y="11179"/>
                    <a:pt x="2160" y="11179"/>
                  </a:cubicBezTo>
                  <a:cubicBezTo>
                    <a:pt x="1495" y="11179"/>
                    <a:pt x="1662" y="10611"/>
                    <a:pt x="1329" y="10232"/>
                  </a:cubicBezTo>
                  <a:cubicBezTo>
                    <a:pt x="1163" y="9663"/>
                    <a:pt x="665" y="10232"/>
                    <a:pt x="665" y="10611"/>
                  </a:cubicBezTo>
                  <a:cubicBezTo>
                    <a:pt x="665" y="10800"/>
                    <a:pt x="332" y="10800"/>
                    <a:pt x="0" y="10800"/>
                  </a:cubicBezTo>
                  <a:cubicBezTo>
                    <a:pt x="498" y="11558"/>
                    <a:pt x="831" y="12505"/>
                    <a:pt x="1163" y="13263"/>
                  </a:cubicBezTo>
                  <a:cubicBezTo>
                    <a:pt x="1329" y="14400"/>
                    <a:pt x="2160" y="15537"/>
                    <a:pt x="2326" y="16295"/>
                  </a:cubicBezTo>
                  <a:cubicBezTo>
                    <a:pt x="2492" y="16863"/>
                    <a:pt x="2825" y="17621"/>
                    <a:pt x="2326" y="17621"/>
                  </a:cubicBezTo>
                  <a:cubicBezTo>
                    <a:pt x="1994" y="17811"/>
                    <a:pt x="1994" y="18189"/>
                    <a:pt x="2326" y="18947"/>
                  </a:cubicBezTo>
                  <a:cubicBezTo>
                    <a:pt x="2825" y="19705"/>
                    <a:pt x="2492" y="20084"/>
                    <a:pt x="2825" y="20274"/>
                  </a:cubicBezTo>
                  <a:cubicBezTo>
                    <a:pt x="3157" y="20274"/>
                    <a:pt x="3157" y="20653"/>
                    <a:pt x="3323" y="20653"/>
                  </a:cubicBezTo>
                  <a:cubicBezTo>
                    <a:pt x="3655" y="20653"/>
                    <a:pt x="3822" y="21032"/>
                    <a:pt x="4154" y="21221"/>
                  </a:cubicBezTo>
                  <a:cubicBezTo>
                    <a:pt x="4320" y="21600"/>
                    <a:pt x="4652" y="21600"/>
                    <a:pt x="4985" y="21221"/>
                  </a:cubicBezTo>
                  <a:cubicBezTo>
                    <a:pt x="5151" y="20842"/>
                    <a:pt x="5815" y="20653"/>
                    <a:pt x="6480" y="20653"/>
                  </a:cubicBezTo>
                  <a:cubicBezTo>
                    <a:pt x="7145" y="20653"/>
                    <a:pt x="7145" y="20274"/>
                    <a:pt x="7809" y="20084"/>
                  </a:cubicBezTo>
                  <a:cubicBezTo>
                    <a:pt x="8474" y="19895"/>
                    <a:pt x="9305" y="19895"/>
                    <a:pt x="9803" y="20084"/>
                  </a:cubicBezTo>
                  <a:cubicBezTo>
                    <a:pt x="10468" y="20274"/>
                    <a:pt x="10800" y="20084"/>
                    <a:pt x="11132" y="19895"/>
                  </a:cubicBezTo>
                  <a:cubicBezTo>
                    <a:pt x="11298" y="19705"/>
                    <a:pt x="11963" y="20274"/>
                    <a:pt x="11963" y="19705"/>
                  </a:cubicBezTo>
                  <a:cubicBezTo>
                    <a:pt x="11963" y="19137"/>
                    <a:pt x="12462" y="19326"/>
                    <a:pt x="13126" y="19326"/>
                  </a:cubicBezTo>
                  <a:cubicBezTo>
                    <a:pt x="13625" y="19326"/>
                    <a:pt x="14788" y="18379"/>
                    <a:pt x="15785" y="17242"/>
                  </a:cubicBezTo>
                  <a:cubicBezTo>
                    <a:pt x="16782" y="16295"/>
                    <a:pt x="18443" y="14021"/>
                    <a:pt x="18942" y="12884"/>
                  </a:cubicBezTo>
                  <a:cubicBezTo>
                    <a:pt x="19606" y="11747"/>
                    <a:pt x="20437" y="10989"/>
                    <a:pt x="20935" y="10421"/>
                  </a:cubicBezTo>
                  <a:cubicBezTo>
                    <a:pt x="21268" y="10042"/>
                    <a:pt x="21434" y="8905"/>
                    <a:pt x="21600" y="7958"/>
                  </a:cubicBezTo>
                  <a:cubicBezTo>
                    <a:pt x="21102" y="7958"/>
                    <a:pt x="20603" y="7958"/>
                    <a:pt x="20603" y="7958"/>
                  </a:cubicBezTo>
                  <a:close/>
                  <a:moveTo>
                    <a:pt x="16449" y="13074"/>
                  </a:moveTo>
                  <a:cubicBezTo>
                    <a:pt x="16449" y="13453"/>
                    <a:pt x="15618" y="12884"/>
                    <a:pt x="15618" y="13263"/>
                  </a:cubicBezTo>
                  <a:cubicBezTo>
                    <a:pt x="15452" y="13642"/>
                    <a:pt x="15286" y="14211"/>
                    <a:pt x="15286" y="14211"/>
                  </a:cubicBezTo>
                  <a:cubicBezTo>
                    <a:pt x="14622" y="14021"/>
                    <a:pt x="14622" y="14021"/>
                    <a:pt x="14622" y="14021"/>
                  </a:cubicBezTo>
                  <a:cubicBezTo>
                    <a:pt x="13957" y="12884"/>
                    <a:pt x="13957" y="12884"/>
                    <a:pt x="13957" y="12884"/>
                  </a:cubicBezTo>
                  <a:cubicBezTo>
                    <a:pt x="13957" y="12884"/>
                    <a:pt x="14455" y="11747"/>
                    <a:pt x="14622" y="11368"/>
                  </a:cubicBezTo>
                  <a:cubicBezTo>
                    <a:pt x="14788" y="10989"/>
                    <a:pt x="15785" y="10421"/>
                    <a:pt x="15951" y="10800"/>
                  </a:cubicBezTo>
                  <a:cubicBezTo>
                    <a:pt x="16117" y="11179"/>
                    <a:pt x="16948" y="11558"/>
                    <a:pt x="16948" y="11937"/>
                  </a:cubicBezTo>
                  <a:cubicBezTo>
                    <a:pt x="16948" y="12316"/>
                    <a:pt x="16449" y="12695"/>
                    <a:pt x="16449" y="130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4946609" y="3303458"/>
              <a:ext cx="319339" cy="337129"/>
            </a:xfrm>
            <a:custGeom>
              <a:rect b="b" l="l" r="r" t="t"/>
              <a:pathLst>
                <a:path extrusionOk="0" h="21360" w="21600">
                  <a:moveTo>
                    <a:pt x="1379" y="19656"/>
                  </a:moveTo>
                  <a:cubicBezTo>
                    <a:pt x="1838" y="19656"/>
                    <a:pt x="1379" y="20304"/>
                    <a:pt x="2068" y="20088"/>
                  </a:cubicBezTo>
                  <a:cubicBezTo>
                    <a:pt x="2757" y="19872"/>
                    <a:pt x="3217" y="19872"/>
                    <a:pt x="3906" y="20304"/>
                  </a:cubicBezTo>
                  <a:cubicBezTo>
                    <a:pt x="4366" y="20520"/>
                    <a:pt x="4826" y="20736"/>
                    <a:pt x="5515" y="20736"/>
                  </a:cubicBezTo>
                  <a:cubicBezTo>
                    <a:pt x="6204" y="20736"/>
                    <a:pt x="11949" y="20736"/>
                    <a:pt x="11949" y="20736"/>
                  </a:cubicBezTo>
                  <a:cubicBezTo>
                    <a:pt x="12638" y="21168"/>
                    <a:pt x="12638" y="21168"/>
                    <a:pt x="12638" y="21168"/>
                  </a:cubicBezTo>
                  <a:cubicBezTo>
                    <a:pt x="12638" y="21168"/>
                    <a:pt x="16085" y="20952"/>
                    <a:pt x="16545" y="21168"/>
                  </a:cubicBezTo>
                  <a:cubicBezTo>
                    <a:pt x="17234" y="21600"/>
                    <a:pt x="18843" y="21168"/>
                    <a:pt x="19532" y="21168"/>
                  </a:cubicBezTo>
                  <a:cubicBezTo>
                    <a:pt x="19532" y="20952"/>
                    <a:pt x="19762" y="20952"/>
                    <a:pt x="19991" y="20952"/>
                  </a:cubicBezTo>
                  <a:cubicBezTo>
                    <a:pt x="17923" y="18144"/>
                    <a:pt x="17923" y="18144"/>
                    <a:pt x="17923" y="18144"/>
                  </a:cubicBezTo>
                  <a:cubicBezTo>
                    <a:pt x="18153" y="12528"/>
                    <a:pt x="18153" y="12528"/>
                    <a:pt x="18153" y="12528"/>
                  </a:cubicBezTo>
                  <a:cubicBezTo>
                    <a:pt x="20911" y="12528"/>
                    <a:pt x="20911" y="12528"/>
                    <a:pt x="20911" y="12528"/>
                  </a:cubicBezTo>
                  <a:cubicBezTo>
                    <a:pt x="21370" y="12096"/>
                    <a:pt x="21370" y="12096"/>
                    <a:pt x="21370" y="12096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21600" y="8640"/>
                    <a:pt x="21370" y="8640"/>
                    <a:pt x="21140" y="8640"/>
                  </a:cubicBezTo>
                  <a:cubicBezTo>
                    <a:pt x="20681" y="8856"/>
                    <a:pt x="19991" y="8856"/>
                    <a:pt x="19532" y="8856"/>
                  </a:cubicBezTo>
                  <a:cubicBezTo>
                    <a:pt x="18843" y="8856"/>
                    <a:pt x="18843" y="9288"/>
                    <a:pt x="18613" y="9288"/>
                  </a:cubicBezTo>
                  <a:cubicBezTo>
                    <a:pt x="18153" y="9072"/>
                    <a:pt x="18383" y="8208"/>
                    <a:pt x="18613" y="7776"/>
                  </a:cubicBezTo>
                  <a:cubicBezTo>
                    <a:pt x="18613" y="7560"/>
                    <a:pt x="18153" y="6696"/>
                    <a:pt x="17694" y="6480"/>
                  </a:cubicBezTo>
                  <a:cubicBezTo>
                    <a:pt x="17234" y="6264"/>
                    <a:pt x="18153" y="4320"/>
                    <a:pt x="17923" y="4104"/>
                  </a:cubicBezTo>
                  <a:cubicBezTo>
                    <a:pt x="17694" y="3888"/>
                    <a:pt x="17464" y="3240"/>
                    <a:pt x="17464" y="2592"/>
                  </a:cubicBezTo>
                  <a:cubicBezTo>
                    <a:pt x="17464" y="2160"/>
                    <a:pt x="17234" y="2376"/>
                    <a:pt x="16315" y="2376"/>
                  </a:cubicBezTo>
                  <a:cubicBezTo>
                    <a:pt x="15396" y="2376"/>
                    <a:pt x="15396" y="1944"/>
                    <a:pt x="15396" y="1944"/>
                  </a:cubicBezTo>
                  <a:cubicBezTo>
                    <a:pt x="15396" y="1944"/>
                    <a:pt x="14477" y="1728"/>
                    <a:pt x="14017" y="1944"/>
                  </a:cubicBezTo>
                  <a:cubicBezTo>
                    <a:pt x="13557" y="2160"/>
                    <a:pt x="13557" y="3672"/>
                    <a:pt x="13328" y="3456"/>
                  </a:cubicBezTo>
                  <a:cubicBezTo>
                    <a:pt x="12868" y="3456"/>
                    <a:pt x="11949" y="3672"/>
                    <a:pt x="11030" y="3888"/>
                  </a:cubicBezTo>
                  <a:cubicBezTo>
                    <a:pt x="10340" y="4104"/>
                    <a:pt x="9881" y="3672"/>
                    <a:pt x="9421" y="2808"/>
                  </a:cubicBezTo>
                  <a:cubicBezTo>
                    <a:pt x="9191" y="1944"/>
                    <a:pt x="8732" y="2160"/>
                    <a:pt x="8732" y="1512"/>
                  </a:cubicBezTo>
                  <a:cubicBezTo>
                    <a:pt x="8962" y="864"/>
                    <a:pt x="8502" y="0"/>
                    <a:pt x="8502" y="0"/>
                  </a:cubicBezTo>
                  <a:cubicBezTo>
                    <a:pt x="8502" y="0"/>
                    <a:pt x="2987" y="0"/>
                    <a:pt x="2528" y="0"/>
                  </a:cubicBezTo>
                  <a:cubicBezTo>
                    <a:pt x="2298" y="0"/>
                    <a:pt x="1838" y="216"/>
                    <a:pt x="1379" y="648"/>
                  </a:cubicBezTo>
                  <a:cubicBezTo>
                    <a:pt x="1838" y="1728"/>
                    <a:pt x="2757" y="3672"/>
                    <a:pt x="2987" y="4104"/>
                  </a:cubicBezTo>
                  <a:cubicBezTo>
                    <a:pt x="3217" y="4752"/>
                    <a:pt x="2757" y="5184"/>
                    <a:pt x="2757" y="6048"/>
                  </a:cubicBezTo>
                  <a:cubicBezTo>
                    <a:pt x="2757" y="6912"/>
                    <a:pt x="3677" y="8640"/>
                    <a:pt x="3906" y="9720"/>
                  </a:cubicBezTo>
                  <a:cubicBezTo>
                    <a:pt x="3906" y="10800"/>
                    <a:pt x="3217" y="11448"/>
                    <a:pt x="2528" y="12096"/>
                  </a:cubicBezTo>
                  <a:cubicBezTo>
                    <a:pt x="1838" y="12960"/>
                    <a:pt x="1149" y="14472"/>
                    <a:pt x="1149" y="15552"/>
                  </a:cubicBezTo>
                  <a:cubicBezTo>
                    <a:pt x="1149" y="16416"/>
                    <a:pt x="230" y="17496"/>
                    <a:pt x="230" y="17928"/>
                  </a:cubicBezTo>
                  <a:cubicBezTo>
                    <a:pt x="230" y="18360"/>
                    <a:pt x="230" y="19656"/>
                    <a:pt x="0" y="20304"/>
                  </a:cubicBezTo>
                  <a:cubicBezTo>
                    <a:pt x="0" y="20304"/>
                    <a:pt x="0" y="20304"/>
                    <a:pt x="0" y="20304"/>
                  </a:cubicBezTo>
                  <a:cubicBezTo>
                    <a:pt x="689" y="20304"/>
                    <a:pt x="689" y="20304"/>
                    <a:pt x="689" y="20304"/>
                  </a:cubicBezTo>
                  <a:cubicBezTo>
                    <a:pt x="689" y="20304"/>
                    <a:pt x="919" y="19656"/>
                    <a:pt x="1379" y="1965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211286" y="3368189"/>
              <a:ext cx="313585" cy="273731"/>
            </a:xfrm>
            <a:custGeom>
              <a:rect b="b" l="l" r="r" t="t"/>
              <a:pathLst>
                <a:path extrusionOk="0" h="21408" w="21600">
                  <a:moveTo>
                    <a:pt x="16670" y="800"/>
                  </a:moveTo>
                  <a:cubicBezTo>
                    <a:pt x="16435" y="800"/>
                    <a:pt x="15730" y="267"/>
                    <a:pt x="15261" y="0"/>
                  </a:cubicBezTo>
                  <a:cubicBezTo>
                    <a:pt x="15026" y="267"/>
                    <a:pt x="13617" y="267"/>
                    <a:pt x="12913" y="267"/>
                  </a:cubicBezTo>
                  <a:cubicBezTo>
                    <a:pt x="12443" y="267"/>
                    <a:pt x="12913" y="1333"/>
                    <a:pt x="12443" y="1600"/>
                  </a:cubicBezTo>
                  <a:cubicBezTo>
                    <a:pt x="12209" y="2133"/>
                    <a:pt x="11974" y="2667"/>
                    <a:pt x="12209" y="2933"/>
                  </a:cubicBezTo>
                  <a:cubicBezTo>
                    <a:pt x="12678" y="2933"/>
                    <a:pt x="12209" y="4533"/>
                    <a:pt x="12209" y="5333"/>
                  </a:cubicBezTo>
                  <a:cubicBezTo>
                    <a:pt x="12209" y="5867"/>
                    <a:pt x="11504" y="6933"/>
                    <a:pt x="11739" y="7200"/>
                  </a:cubicBezTo>
                  <a:cubicBezTo>
                    <a:pt x="11974" y="7467"/>
                    <a:pt x="12443" y="8800"/>
                    <a:pt x="12913" y="8800"/>
                  </a:cubicBezTo>
                  <a:cubicBezTo>
                    <a:pt x="13617" y="9067"/>
                    <a:pt x="14087" y="8533"/>
                    <a:pt x="14322" y="8533"/>
                  </a:cubicBezTo>
                  <a:cubicBezTo>
                    <a:pt x="14557" y="8533"/>
                    <a:pt x="14557" y="9333"/>
                    <a:pt x="14557" y="9867"/>
                  </a:cubicBezTo>
                  <a:cubicBezTo>
                    <a:pt x="14557" y="10667"/>
                    <a:pt x="14087" y="10933"/>
                    <a:pt x="14087" y="10933"/>
                  </a:cubicBezTo>
                  <a:cubicBezTo>
                    <a:pt x="14087" y="10933"/>
                    <a:pt x="13383" y="11200"/>
                    <a:pt x="12913" y="10933"/>
                  </a:cubicBezTo>
                  <a:cubicBezTo>
                    <a:pt x="12443" y="10667"/>
                    <a:pt x="12209" y="9600"/>
                    <a:pt x="12209" y="9067"/>
                  </a:cubicBezTo>
                  <a:cubicBezTo>
                    <a:pt x="12209" y="8800"/>
                    <a:pt x="11035" y="8800"/>
                    <a:pt x="10565" y="8800"/>
                  </a:cubicBezTo>
                  <a:cubicBezTo>
                    <a:pt x="10330" y="8800"/>
                    <a:pt x="9861" y="8000"/>
                    <a:pt x="9626" y="7467"/>
                  </a:cubicBezTo>
                  <a:cubicBezTo>
                    <a:pt x="9391" y="7200"/>
                    <a:pt x="8922" y="7467"/>
                    <a:pt x="8922" y="8000"/>
                  </a:cubicBezTo>
                  <a:cubicBezTo>
                    <a:pt x="8922" y="8267"/>
                    <a:pt x="8687" y="8267"/>
                    <a:pt x="8217" y="8267"/>
                  </a:cubicBezTo>
                  <a:cubicBezTo>
                    <a:pt x="7748" y="8267"/>
                    <a:pt x="6809" y="7467"/>
                    <a:pt x="6574" y="7467"/>
                  </a:cubicBezTo>
                  <a:cubicBezTo>
                    <a:pt x="6339" y="7733"/>
                    <a:pt x="5870" y="6933"/>
                    <a:pt x="6104" y="6667"/>
                  </a:cubicBezTo>
                  <a:cubicBezTo>
                    <a:pt x="6104" y="6133"/>
                    <a:pt x="5165" y="6400"/>
                    <a:pt x="4930" y="6667"/>
                  </a:cubicBezTo>
                  <a:cubicBezTo>
                    <a:pt x="4461" y="6933"/>
                    <a:pt x="4226" y="6133"/>
                    <a:pt x="4226" y="6133"/>
                  </a:cubicBezTo>
                  <a:cubicBezTo>
                    <a:pt x="4226" y="6133"/>
                    <a:pt x="4226" y="5867"/>
                    <a:pt x="3757" y="5600"/>
                  </a:cubicBezTo>
                  <a:cubicBezTo>
                    <a:pt x="3522" y="9867"/>
                    <a:pt x="3522" y="9867"/>
                    <a:pt x="3522" y="9867"/>
                  </a:cubicBezTo>
                  <a:cubicBezTo>
                    <a:pt x="3052" y="10400"/>
                    <a:pt x="3052" y="10400"/>
                    <a:pt x="3052" y="10400"/>
                  </a:cubicBezTo>
                  <a:cubicBezTo>
                    <a:pt x="235" y="10400"/>
                    <a:pt x="235" y="10400"/>
                    <a:pt x="235" y="10400"/>
                  </a:cubicBezTo>
                  <a:cubicBezTo>
                    <a:pt x="0" y="17333"/>
                    <a:pt x="0" y="17333"/>
                    <a:pt x="0" y="17333"/>
                  </a:cubicBezTo>
                  <a:cubicBezTo>
                    <a:pt x="2113" y="20800"/>
                    <a:pt x="2113" y="20800"/>
                    <a:pt x="2113" y="20800"/>
                  </a:cubicBezTo>
                  <a:cubicBezTo>
                    <a:pt x="3287" y="20533"/>
                    <a:pt x="5635" y="20267"/>
                    <a:pt x="5635" y="20533"/>
                  </a:cubicBezTo>
                  <a:cubicBezTo>
                    <a:pt x="5635" y="20800"/>
                    <a:pt x="5635" y="20800"/>
                    <a:pt x="5635" y="21067"/>
                  </a:cubicBezTo>
                  <a:cubicBezTo>
                    <a:pt x="6104" y="21067"/>
                    <a:pt x="6574" y="20800"/>
                    <a:pt x="6574" y="21067"/>
                  </a:cubicBezTo>
                  <a:cubicBezTo>
                    <a:pt x="7043" y="21067"/>
                    <a:pt x="8687" y="21600"/>
                    <a:pt x="9157" y="21333"/>
                  </a:cubicBezTo>
                  <a:cubicBezTo>
                    <a:pt x="9391" y="21067"/>
                    <a:pt x="10330" y="19200"/>
                    <a:pt x="11035" y="18933"/>
                  </a:cubicBezTo>
                  <a:cubicBezTo>
                    <a:pt x="11739" y="18667"/>
                    <a:pt x="12678" y="17867"/>
                    <a:pt x="12678" y="17333"/>
                  </a:cubicBezTo>
                  <a:cubicBezTo>
                    <a:pt x="12678" y="17067"/>
                    <a:pt x="12678" y="16800"/>
                    <a:pt x="13852" y="16267"/>
                  </a:cubicBezTo>
                  <a:cubicBezTo>
                    <a:pt x="15496" y="16267"/>
                    <a:pt x="15496" y="16267"/>
                    <a:pt x="15496" y="16267"/>
                  </a:cubicBezTo>
                  <a:cubicBezTo>
                    <a:pt x="15496" y="16267"/>
                    <a:pt x="15496" y="16267"/>
                    <a:pt x="15496" y="16267"/>
                  </a:cubicBezTo>
                  <a:cubicBezTo>
                    <a:pt x="15261" y="14667"/>
                    <a:pt x="15261" y="14667"/>
                    <a:pt x="15261" y="14667"/>
                  </a:cubicBezTo>
                  <a:cubicBezTo>
                    <a:pt x="15261" y="14667"/>
                    <a:pt x="20191" y="12533"/>
                    <a:pt x="20426" y="12533"/>
                  </a:cubicBezTo>
                  <a:cubicBezTo>
                    <a:pt x="20191" y="12000"/>
                    <a:pt x="19957" y="11733"/>
                    <a:pt x="19957" y="11733"/>
                  </a:cubicBezTo>
                  <a:cubicBezTo>
                    <a:pt x="20191" y="11467"/>
                    <a:pt x="20426" y="9867"/>
                    <a:pt x="20426" y="9600"/>
                  </a:cubicBezTo>
                  <a:cubicBezTo>
                    <a:pt x="20426" y="9067"/>
                    <a:pt x="21600" y="9333"/>
                    <a:pt x="21130" y="9067"/>
                  </a:cubicBezTo>
                  <a:cubicBezTo>
                    <a:pt x="20661" y="8533"/>
                    <a:pt x="20896" y="6133"/>
                    <a:pt x="20896" y="5600"/>
                  </a:cubicBezTo>
                  <a:cubicBezTo>
                    <a:pt x="21130" y="5067"/>
                    <a:pt x="21600" y="5600"/>
                    <a:pt x="21600" y="5067"/>
                  </a:cubicBezTo>
                  <a:cubicBezTo>
                    <a:pt x="21600" y="4533"/>
                    <a:pt x="21130" y="3200"/>
                    <a:pt x="20896" y="2667"/>
                  </a:cubicBezTo>
                  <a:cubicBezTo>
                    <a:pt x="20661" y="2400"/>
                    <a:pt x="18783" y="1600"/>
                    <a:pt x="18313" y="1600"/>
                  </a:cubicBezTo>
                  <a:cubicBezTo>
                    <a:pt x="17843" y="1333"/>
                    <a:pt x="17139" y="800"/>
                    <a:pt x="16670" y="8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399725" y="3171120"/>
              <a:ext cx="50828" cy="44624"/>
            </a:xfrm>
            <a:custGeom>
              <a:rect b="b" l="l" r="r" t="t"/>
              <a:pathLst>
                <a:path extrusionOk="0" h="20305" w="20628">
                  <a:moveTo>
                    <a:pt x="17550" y="0"/>
                  </a:moveTo>
                  <a:cubicBezTo>
                    <a:pt x="14850" y="0"/>
                    <a:pt x="12150" y="1543"/>
                    <a:pt x="10800" y="1543"/>
                  </a:cubicBezTo>
                  <a:cubicBezTo>
                    <a:pt x="9450" y="3086"/>
                    <a:pt x="8100" y="3086"/>
                    <a:pt x="5400" y="3086"/>
                  </a:cubicBezTo>
                  <a:cubicBezTo>
                    <a:pt x="5400" y="3086"/>
                    <a:pt x="5400" y="4629"/>
                    <a:pt x="4050" y="4629"/>
                  </a:cubicBezTo>
                  <a:cubicBezTo>
                    <a:pt x="1350" y="4629"/>
                    <a:pt x="2700" y="12343"/>
                    <a:pt x="2700" y="12343"/>
                  </a:cubicBezTo>
                  <a:cubicBezTo>
                    <a:pt x="2700" y="12343"/>
                    <a:pt x="0" y="12343"/>
                    <a:pt x="0" y="15429"/>
                  </a:cubicBezTo>
                  <a:cubicBezTo>
                    <a:pt x="0" y="18514"/>
                    <a:pt x="1350" y="18514"/>
                    <a:pt x="1350" y="18514"/>
                  </a:cubicBezTo>
                  <a:cubicBezTo>
                    <a:pt x="2700" y="20057"/>
                    <a:pt x="4050" y="20057"/>
                    <a:pt x="5400" y="20057"/>
                  </a:cubicBezTo>
                  <a:cubicBezTo>
                    <a:pt x="12150" y="21600"/>
                    <a:pt x="10800" y="15429"/>
                    <a:pt x="10800" y="15429"/>
                  </a:cubicBezTo>
                  <a:cubicBezTo>
                    <a:pt x="10800" y="15429"/>
                    <a:pt x="20250" y="16971"/>
                    <a:pt x="20250" y="13886"/>
                  </a:cubicBezTo>
                  <a:cubicBezTo>
                    <a:pt x="21600" y="10800"/>
                    <a:pt x="18900" y="4629"/>
                    <a:pt x="18900" y="4629"/>
                  </a:cubicBezTo>
                  <a:lnTo>
                    <a:pt x="17550" y="0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729132" y="2806115"/>
              <a:ext cx="281940" cy="377952"/>
            </a:xfrm>
            <a:custGeom>
              <a:rect b="b" l="l" r="r" t="t"/>
              <a:pathLst>
                <a:path extrusionOk="0" h="21416" w="21600">
                  <a:moveTo>
                    <a:pt x="4945" y="3866"/>
                  </a:moveTo>
                  <a:cubicBezTo>
                    <a:pt x="5205" y="4059"/>
                    <a:pt x="5986" y="4637"/>
                    <a:pt x="6246" y="4830"/>
                  </a:cubicBezTo>
                  <a:cubicBezTo>
                    <a:pt x="6766" y="4830"/>
                    <a:pt x="9108" y="5409"/>
                    <a:pt x="10670" y="5795"/>
                  </a:cubicBezTo>
                  <a:cubicBezTo>
                    <a:pt x="11971" y="6373"/>
                    <a:pt x="13012" y="6373"/>
                    <a:pt x="13533" y="6373"/>
                  </a:cubicBezTo>
                  <a:cubicBezTo>
                    <a:pt x="13793" y="6373"/>
                    <a:pt x="14573" y="6566"/>
                    <a:pt x="14313" y="6759"/>
                  </a:cubicBezTo>
                  <a:cubicBezTo>
                    <a:pt x="13793" y="6952"/>
                    <a:pt x="9108" y="10423"/>
                    <a:pt x="8588" y="10809"/>
                  </a:cubicBezTo>
                  <a:cubicBezTo>
                    <a:pt x="8067" y="11387"/>
                    <a:pt x="7547" y="11195"/>
                    <a:pt x="6246" y="11195"/>
                  </a:cubicBezTo>
                  <a:cubicBezTo>
                    <a:pt x="4945" y="11195"/>
                    <a:pt x="3904" y="12159"/>
                    <a:pt x="3643" y="12159"/>
                  </a:cubicBezTo>
                  <a:cubicBezTo>
                    <a:pt x="3383" y="12159"/>
                    <a:pt x="2602" y="12352"/>
                    <a:pt x="1822" y="12352"/>
                  </a:cubicBezTo>
                  <a:cubicBezTo>
                    <a:pt x="781" y="13509"/>
                    <a:pt x="781" y="13509"/>
                    <a:pt x="781" y="13509"/>
                  </a:cubicBezTo>
                  <a:cubicBezTo>
                    <a:pt x="0" y="14666"/>
                    <a:pt x="0" y="14666"/>
                    <a:pt x="0" y="14666"/>
                  </a:cubicBezTo>
                  <a:cubicBezTo>
                    <a:pt x="0" y="20259"/>
                    <a:pt x="0" y="20259"/>
                    <a:pt x="0" y="20259"/>
                  </a:cubicBezTo>
                  <a:cubicBezTo>
                    <a:pt x="1041" y="21416"/>
                    <a:pt x="1041" y="21416"/>
                    <a:pt x="1041" y="21416"/>
                  </a:cubicBezTo>
                  <a:cubicBezTo>
                    <a:pt x="1822" y="20645"/>
                    <a:pt x="4164" y="19102"/>
                    <a:pt x="5725" y="17752"/>
                  </a:cubicBezTo>
                  <a:cubicBezTo>
                    <a:pt x="7547" y="16402"/>
                    <a:pt x="8328" y="16016"/>
                    <a:pt x="9369" y="15630"/>
                  </a:cubicBezTo>
                  <a:cubicBezTo>
                    <a:pt x="10410" y="15245"/>
                    <a:pt x="12752" y="13509"/>
                    <a:pt x="14573" y="11966"/>
                  </a:cubicBezTo>
                  <a:cubicBezTo>
                    <a:pt x="15614" y="10809"/>
                    <a:pt x="16916" y="9845"/>
                    <a:pt x="16916" y="9073"/>
                  </a:cubicBezTo>
                  <a:cubicBezTo>
                    <a:pt x="17176" y="8302"/>
                    <a:pt x="18217" y="7337"/>
                    <a:pt x="18737" y="6566"/>
                  </a:cubicBezTo>
                  <a:cubicBezTo>
                    <a:pt x="19518" y="5987"/>
                    <a:pt x="20819" y="4059"/>
                    <a:pt x="20819" y="3480"/>
                  </a:cubicBezTo>
                  <a:cubicBezTo>
                    <a:pt x="20819" y="3095"/>
                    <a:pt x="21340" y="1745"/>
                    <a:pt x="21600" y="780"/>
                  </a:cubicBezTo>
                  <a:cubicBezTo>
                    <a:pt x="21600" y="-184"/>
                    <a:pt x="20559" y="-184"/>
                    <a:pt x="20039" y="395"/>
                  </a:cubicBezTo>
                  <a:cubicBezTo>
                    <a:pt x="19778" y="780"/>
                    <a:pt x="17176" y="1166"/>
                    <a:pt x="15354" y="1166"/>
                  </a:cubicBezTo>
                  <a:cubicBezTo>
                    <a:pt x="13793" y="1359"/>
                    <a:pt x="12752" y="1359"/>
                    <a:pt x="12231" y="1745"/>
                  </a:cubicBezTo>
                  <a:cubicBezTo>
                    <a:pt x="11451" y="2323"/>
                    <a:pt x="9889" y="1745"/>
                    <a:pt x="9369" y="2130"/>
                  </a:cubicBezTo>
                  <a:cubicBezTo>
                    <a:pt x="8848" y="2709"/>
                    <a:pt x="6506" y="3095"/>
                    <a:pt x="5986" y="1937"/>
                  </a:cubicBezTo>
                  <a:cubicBezTo>
                    <a:pt x="5725" y="1552"/>
                    <a:pt x="5205" y="1359"/>
                    <a:pt x="4945" y="1166"/>
                  </a:cubicBezTo>
                  <a:cubicBezTo>
                    <a:pt x="4164" y="1552"/>
                    <a:pt x="3643" y="2323"/>
                    <a:pt x="3643" y="2516"/>
                  </a:cubicBezTo>
                  <a:cubicBezTo>
                    <a:pt x="3904" y="2709"/>
                    <a:pt x="4684" y="3673"/>
                    <a:pt x="4945" y="386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4266217" y="2107393"/>
              <a:ext cx="329408" cy="259628"/>
            </a:xfrm>
            <a:custGeom>
              <a:rect b="b" l="l" r="r" t="t"/>
              <a:pathLst>
                <a:path extrusionOk="0" h="21421" w="21600">
                  <a:moveTo>
                    <a:pt x="8016" y="21421"/>
                  </a:moveTo>
                  <a:cubicBezTo>
                    <a:pt x="8016" y="20018"/>
                    <a:pt x="7794" y="18616"/>
                    <a:pt x="7794" y="18335"/>
                  </a:cubicBezTo>
                  <a:cubicBezTo>
                    <a:pt x="8016" y="18055"/>
                    <a:pt x="10243" y="16372"/>
                    <a:pt x="10689" y="16091"/>
                  </a:cubicBezTo>
                  <a:cubicBezTo>
                    <a:pt x="11134" y="15811"/>
                    <a:pt x="12025" y="16091"/>
                    <a:pt x="12025" y="15530"/>
                  </a:cubicBezTo>
                  <a:cubicBezTo>
                    <a:pt x="12025" y="14969"/>
                    <a:pt x="12915" y="15250"/>
                    <a:pt x="13584" y="15250"/>
                  </a:cubicBezTo>
                  <a:cubicBezTo>
                    <a:pt x="14029" y="14969"/>
                    <a:pt x="14474" y="14408"/>
                    <a:pt x="14474" y="13847"/>
                  </a:cubicBezTo>
                  <a:cubicBezTo>
                    <a:pt x="14474" y="13286"/>
                    <a:pt x="15365" y="13286"/>
                    <a:pt x="15810" y="13286"/>
                  </a:cubicBezTo>
                  <a:cubicBezTo>
                    <a:pt x="16256" y="13286"/>
                    <a:pt x="16256" y="12444"/>
                    <a:pt x="16701" y="12444"/>
                  </a:cubicBezTo>
                  <a:cubicBezTo>
                    <a:pt x="16924" y="12444"/>
                    <a:pt x="16701" y="11883"/>
                    <a:pt x="16924" y="11042"/>
                  </a:cubicBezTo>
                  <a:cubicBezTo>
                    <a:pt x="16924" y="10481"/>
                    <a:pt x="16924" y="10481"/>
                    <a:pt x="17369" y="10481"/>
                  </a:cubicBezTo>
                  <a:cubicBezTo>
                    <a:pt x="18037" y="10481"/>
                    <a:pt x="18482" y="10200"/>
                    <a:pt x="18482" y="9920"/>
                  </a:cubicBezTo>
                  <a:cubicBezTo>
                    <a:pt x="18482" y="9359"/>
                    <a:pt x="20709" y="9639"/>
                    <a:pt x="21155" y="9639"/>
                  </a:cubicBezTo>
                  <a:cubicBezTo>
                    <a:pt x="21377" y="9639"/>
                    <a:pt x="21600" y="9078"/>
                    <a:pt x="21600" y="8798"/>
                  </a:cubicBezTo>
                  <a:cubicBezTo>
                    <a:pt x="21377" y="8517"/>
                    <a:pt x="21155" y="7395"/>
                    <a:pt x="20709" y="7115"/>
                  </a:cubicBezTo>
                  <a:cubicBezTo>
                    <a:pt x="20487" y="7115"/>
                    <a:pt x="20709" y="5992"/>
                    <a:pt x="20709" y="5151"/>
                  </a:cubicBezTo>
                  <a:cubicBezTo>
                    <a:pt x="20709" y="4309"/>
                    <a:pt x="20487" y="3468"/>
                    <a:pt x="20264" y="2907"/>
                  </a:cubicBezTo>
                  <a:cubicBezTo>
                    <a:pt x="20041" y="2626"/>
                    <a:pt x="20041" y="2346"/>
                    <a:pt x="19819" y="2065"/>
                  </a:cubicBezTo>
                  <a:cubicBezTo>
                    <a:pt x="19151" y="2065"/>
                    <a:pt x="18482" y="1504"/>
                    <a:pt x="17814" y="1504"/>
                  </a:cubicBezTo>
                  <a:cubicBezTo>
                    <a:pt x="16924" y="1504"/>
                    <a:pt x="15365" y="2065"/>
                    <a:pt x="14697" y="1224"/>
                  </a:cubicBezTo>
                  <a:cubicBezTo>
                    <a:pt x="14029" y="102"/>
                    <a:pt x="13584" y="-179"/>
                    <a:pt x="13138" y="102"/>
                  </a:cubicBezTo>
                  <a:cubicBezTo>
                    <a:pt x="12470" y="382"/>
                    <a:pt x="11579" y="3748"/>
                    <a:pt x="11134" y="4590"/>
                  </a:cubicBezTo>
                  <a:cubicBezTo>
                    <a:pt x="10689" y="5712"/>
                    <a:pt x="9130" y="6273"/>
                    <a:pt x="8462" y="6273"/>
                  </a:cubicBezTo>
                  <a:cubicBezTo>
                    <a:pt x="7571" y="6273"/>
                    <a:pt x="7571" y="7676"/>
                    <a:pt x="7126" y="8237"/>
                  </a:cubicBezTo>
                  <a:cubicBezTo>
                    <a:pt x="6458" y="8798"/>
                    <a:pt x="6680" y="9639"/>
                    <a:pt x="6012" y="10481"/>
                  </a:cubicBezTo>
                  <a:cubicBezTo>
                    <a:pt x="5344" y="11042"/>
                    <a:pt x="5790" y="13005"/>
                    <a:pt x="6012" y="13847"/>
                  </a:cubicBezTo>
                  <a:cubicBezTo>
                    <a:pt x="6458" y="14689"/>
                    <a:pt x="4899" y="16933"/>
                    <a:pt x="4008" y="17494"/>
                  </a:cubicBezTo>
                  <a:cubicBezTo>
                    <a:pt x="3118" y="18335"/>
                    <a:pt x="2672" y="19457"/>
                    <a:pt x="1336" y="19738"/>
                  </a:cubicBezTo>
                  <a:cubicBezTo>
                    <a:pt x="668" y="20018"/>
                    <a:pt x="223" y="20299"/>
                    <a:pt x="0" y="20579"/>
                  </a:cubicBezTo>
                  <a:cubicBezTo>
                    <a:pt x="2227" y="20579"/>
                    <a:pt x="5567" y="20579"/>
                    <a:pt x="6680" y="20579"/>
                  </a:cubicBezTo>
                  <a:cubicBezTo>
                    <a:pt x="8016" y="20579"/>
                    <a:pt x="7794" y="20860"/>
                    <a:pt x="8016" y="2142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4831312" y="2061774"/>
              <a:ext cx="112421" cy="216062"/>
            </a:xfrm>
            <a:custGeom>
              <a:rect b="b" l="l" r="r" t="t"/>
              <a:pathLst>
                <a:path extrusionOk="0" h="21205" w="20841">
                  <a:moveTo>
                    <a:pt x="4959" y="5254"/>
                  </a:moveTo>
                  <a:cubicBezTo>
                    <a:pt x="6229" y="6251"/>
                    <a:pt x="4959" y="7580"/>
                    <a:pt x="3688" y="7913"/>
                  </a:cubicBezTo>
                  <a:cubicBezTo>
                    <a:pt x="2417" y="8245"/>
                    <a:pt x="1782" y="9907"/>
                    <a:pt x="512" y="9907"/>
                  </a:cubicBezTo>
                  <a:cubicBezTo>
                    <a:pt x="-759" y="9907"/>
                    <a:pt x="512" y="12233"/>
                    <a:pt x="2417" y="12565"/>
                  </a:cubicBezTo>
                  <a:cubicBezTo>
                    <a:pt x="4323" y="13230"/>
                    <a:pt x="4323" y="13894"/>
                    <a:pt x="4323" y="14227"/>
                  </a:cubicBezTo>
                  <a:cubicBezTo>
                    <a:pt x="4323" y="14891"/>
                    <a:pt x="7500" y="15223"/>
                    <a:pt x="8770" y="15888"/>
                  </a:cubicBezTo>
                  <a:cubicBezTo>
                    <a:pt x="9406" y="16553"/>
                    <a:pt x="10676" y="19543"/>
                    <a:pt x="10676" y="20540"/>
                  </a:cubicBezTo>
                  <a:cubicBezTo>
                    <a:pt x="10676" y="20873"/>
                    <a:pt x="11312" y="21205"/>
                    <a:pt x="11312" y="21205"/>
                  </a:cubicBezTo>
                  <a:cubicBezTo>
                    <a:pt x="11947" y="21205"/>
                    <a:pt x="13217" y="20873"/>
                    <a:pt x="13217" y="20540"/>
                  </a:cubicBezTo>
                  <a:cubicBezTo>
                    <a:pt x="14488" y="19543"/>
                    <a:pt x="14488" y="18547"/>
                    <a:pt x="14488" y="18214"/>
                  </a:cubicBezTo>
                  <a:cubicBezTo>
                    <a:pt x="13853" y="17882"/>
                    <a:pt x="14488" y="17217"/>
                    <a:pt x="15123" y="17217"/>
                  </a:cubicBezTo>
                  <a:cubicBezTo>
                    <a:pt x="15759" y="16885"/>
                    <a:pt x="18300" y="15223"/>
                    <a:pt x="18935" y="15223"/>
                  </a:cubicBezTo>
                  <a:cubicBezTo>
                    <a:pt x="19570" y="14891"/>
                    <a:pt x="20841" y="15223"/>
                    <a:pt x="20841" y="14227"/>
                  </a:cubicBezTo>
                  <a:cubicBezTo>
                    <a:pt x="20841" y="13894"/>
                    <a:pt x="20841" y="13562"/>
                    <a:pt x="20841" y="12897"/>
                  </a:cubicBezTo>
                  <a:cubicBezTo>
                    <a:pt x="20206" y="12565"/>
                    <a:pt x="18935" y="11900"/>
                    <a:pt x="18935" y="11900"/>
                  </a:cubicBezTo>
                  <a:cubicBezTo>
                    <a:pt x="18935" y="11236"/>
                    <a:pt x="17665" y="10239"/>
                    <a:pt x="17029" y="10903"/>
                  </a:cubicBezTo>
                  <a:cubicBezTo>
                    <a:pt x="16394" y="11236"/>
                    <a:pt x="13217" y="10903"/>
                    <a:pt x="13217" y="9907"/>
                  </a:cubicBezTo>
                  <a:cubicBezTo>
                    <a:pt x="12582" y="8910"/>
                    <a:pt x="15123" y="8910"/>
                    <a:pt x="17029" y="8245"/>
                  </a:cubicBezTo>
                  <a:cubicBezTo>
                    <a:pt x="18935" y="7248"/>
                    <a:pt x="19570" y="5587"/>
                    <a:pt x="17029" y="4590"/>
                  </a:cubicBezTo>
                  <a:cubicBezTo>
                    <a:pt x="15123" y="3593"/>
                    <a:pt x="16394" y="2928"/>
                    <a:pt x="18300" y="2263"/>
                  </a:cubicBezTo>
                  <a:cubicBezTo>
                    <a:pt x="19570" y="1267"/>
                    <a:pt x="18300" y="934"/>
                    <a:pt x="17665" y="1267"/>
                  </a:cubicBezTo>
                  <a:cubicBezTo>
                    <a:pt x="16394" y="1599"/>
                    <a:pt x="15123" y="1599"/>
                    <a:pt x="15123" y="934"/>
                  </a:cubicBezTo>
                  <a:cubicBezTo>
                    <a:pt x="14488" y="-63"/>
                    <a:pt x="10041" y="-395"/>
                    <a:pt x="8135" y="602"/>
                  </a:cubicBezTo>
                  <a:cubicBezTo>
                    <a:pt x="7500" y="934"/>
                    <a:pt x="6229" y="934"/>
                    <a:pt x="4959" y="934"/>
                  </a:cubicBezTo>
                  <a:cubicBezTo>
                    <a:pt x="4959" y="2596"/>
                    <a:pt x="4323" y="4590"/>
                    <a:pt x="4959" y="525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385609" y="2065498"/>
              <a:ext cx="571070" cy="546061"/>
            </a:xfrm>
            <a:custGeom>
              <a:rect b="b" l="l" r="r" t="t"/>
              <a:pathLst>
                <a:path extrusionOk="0" h="21521" w="21600">
                  <a:moveTo>
                    <a:pt x="7457" y="4080"/>
                  </a:moveTo>
                  <a:cubicBezTo>
                    <a:pt x="7457" y="4482"/>
                    <a:pt x="7329" y="5019"/>
                    <a:pt x="7457" y="5019"/>
                  </a:cubicBezTo>
                  <a:cubicBezTo>
                    <a:pt x="7714" y="5153"/>
                    <a:pt x="7843" y="5690"/>
                    <a:pt x="7971" y="5824"/>
                  </a:cubicBezTo>
                  <a:cubicBezTo>
                    <a:pt x="7971" y="5958"/>
                    <a:pt x="7843" y="6227"/>
                    <a:pt x="7714" y="6227"/>
                  </a:cubicBezTo>
                  <a:cubicBezTo>
                    <a:pt x="7457" y="6227"/>
                    <a:pt x="6171" y="6092"/>
                    <a:pt x="6171" y="6361"/>
                  </a:cubicBezTo>
                  <a:cubicBezTo>
                    <a:pt x="6171" y="6495"/>
                    <a:pt x="5914" y="6629"/>
                    <a:pt x="5529" y="6629"/>
                  </a:cubicBezTo>
                  <a:cubicBezTo>
                    <a:pt x="5271" y="6629"/>
                    <a:pt x="5271" y="6629"/>
                    <a:pt x="5271" y="6897"/>
                  </a:cubicBezTo>
                  <a:cubicBezTo>
                    <a:pt x="5143" y="7300"/>
                    <a:pt x="5271" y="7568"/>
                    <a:pt x="5143" y="7568"/>
                  </a:cubicBezTo>
                  <a:cubicBezTo>
                    <a:pt x="4886" y="7568"/>
                    <a:pt x="4886" y="7971"/>
                    <a:pt x="4629" y="7971"/>
                  </a:cubicBezTo>
                  <a:cubicBezTo>
                    <a:pt x="4371" y="7971"/>
                    <a:pt x="3857" y="7971"/>
                    <a:pt x="3857" y="8239"/>
                  </a:cubicBezTo>
                  <a:cubicBezTo>
                    <a:pt x="3857" y="8507"/>
                    <a:pt x="3600" y="8776"/>
                    <a:pt x="3343" y="8910"/>
                  </a:cubicBezTo>
                  <a:cubicBezTo>
                    <a:pt x="2957" y="8910"/>
                    <a:pt x="2443" y="8776"/>
                    <a:pt x="2443" y="9044"/>
                  </a:cubicBezTo>
                  <a:cubicBezTo>
                    <a:pt x="2443" y="9312"/>
                    <a:pt x="1929" y="9178"/>
                    <a:pt x="1671" y="9312"/>
                  </a:cubicBezTo>
                  <a:cubicBezTo>
                    <a:pt x="1414" y="9446"/>
                    <a:pt x="129" y="10251"/>
                    <a:pt x="0" y="10386"/>
                  </a:cubicBezTo>
                  <a:cubicBezTo>
                    <a:pt x="0" y="10520"/>
                    <a:pt x="129" y="11191"/>
                    <a:pt x="129" y="11861"/>
                  </a:cubicBezTo>
                  <a:cubicBezTo>
                    <a:pt x="129" y="11996"/>
                    <a:pt x="129" y="11996"/>
                    <a:pt x="257" y="12130"/>
                  </a:cubicBezTo>
                  <a:cubicBezTo>
                    <a:pt x="771" y="12398"/>
                    <a:pt x="10029" y="18704"/>
                    <a:pt x="10286" y="19106"/>
                  </a:cubicBezTo>
                  <a:cubicBezTo>
                    <a:pt x="10671" y="19374"/>
                    <a:pt x="10929" y="20045"/>
                    <a:pt x="10929" y="20045"/>
                  </a:cubicBezTo>
                  <a:cubicBezTo>
                    <a:pt x="10929" y="20045"/>
                    <a:pt x="11571" y="20179"/>
                    <a:pt x="12086" y="20448"/>
                  </a:cubicBezTo>
                  <a:cubicBezTo>
                    <a:pt x="12600" y="20716"/>
                    <a:pt x="12600" y="21521"/>
                    <a:pt x="12600" y="21521"/>
                  </a:cubicBezTo>
                  <a:cubicBezTo>
                    <a:pt x="12600" y="21521"/>
                    <a:pt x="13243" y="21387"/>
                    <a:pt x="13629" y="21387"/>
                  </a:cubicBezTo>
                  <a:cubicBezTo>
                    <a:pt x="14014" y="21253"/>
                    <a:pt x="15300" y="20850"/>
                    <a:pt x="15300" y="20850"/>
                  </a:cubicBezTo>
                  <a:cubicBezTo>
                    <a:pt x="17100" y="19240"/>
                    <a:pt x="17100" y="19240"/>
                    <a:pt x="17100" y="19240"/>
                  </a:cubicBezTo>
                  <a:cubicBezTo>
                    <a:pt x="21600" y="16289"/>
                    <a:pt x="21600" y="16289"/>
                    <a:pt x="21600" y="16289"/>
                  </a:cubicBezTo>
                  <a:cubicBezTo>
                    <a:pt x="21600" y="16289"/>
                    <a:pt x="21600" y="16289"/>
                    <a:pt x="21600" y="16289"/>
                  </a:cubicBezTo>
                  <a:cubicBezTo>
                    <a:pt x="21471" y="15752"/>
                    <a:pt x="21343" y="15350"/>
                    <a:pt x="21086" y="15350"/>
                  </a:cubicBezTo>
                  <a:cubicBezTo>
                    <a:pt x="20829" y="15350"/>
                    <a:pt x="20571" y="15215"/>
                    <a:pt x="20314" y="15215"/>
                  </a:cubicBezTo>
                  <a:cubicBezTo>
                    <a:pt x="20057" y="15215"/>
                    <a:pt x="19671" y="14947"/>
                    <a:pt x="19543" y="14679"/>
                  </a:cubicBezTo>
                  <a:cubicBezTo>
                    <a:pt x="19543" y="14410"/>
                    <a:pt x="19671" y="14276"/>
                    <a:pt x="19414" y="13874"/>
                  </a:cubicBezTo>
                  <a:cubicBezTo>
                    <a:pt x="19286" y="13471"/>
                    <a:pt x="19029" y="13337"/>
                    <a:pt x="19029" y="13203"/>
                  </a:cubicBezTo>
                  <a:cubicBezTo>
                    <a:pt x="19029" y="13069"/>
                    <a:pt x="19414" y="12801"/>
                    <a:pt x="19414" y="12666"/>
                  </a:cubicBezTo>
                  <a:cubicBezTo>
                    <a:pt x="19543" y="12666"/>
                    <a:pt x="19286" y="12398"/>
                    <a:pt x="19286" y="12130"/>
                  </a:cubicBezTo>
                  <a:cubicBezTo>
                    <a:pt x="19286" y="11996"/>
                    <a:pt x="19157" y="11727"/>
                    <a:pt x="19286" y="11459"/>
                  </a:cubicBezTo>
                  <a:cubicBezTo>
                    <a:pt x="19414" y="11325"/>
                    <a:pt x="19543" y="11191"/>
                    <a:pt x="19414" y="10788"/>
                  </a:cubicBezTo>
                  <a:cubicBezTo>
                    <a:pt x="19157" y="10386"/>
                    <a:pt x="19671" y="10117"/>
                    <a:pt x="19414" y="9715"/>
                  </a:cubicBezTo>
                  <a:cubicBezTo>
                    <a:pt x="19157" y="9178"/>
                    <a:pt x="18900" y="8776"/>
                    <a:pt x="18900" y="8641"/>
                  </a:cubicBezTo>
                  <a:cubicBezTo>
                    <a:pt x="18900" y="8641"/>
                    <a:pt x="19029" y="8507"/>
                    <a:pt x="19157" y="8373"/>
                  </a:cubicBezTo>
                  <a:cubicBezTo>
                    <a:pt x="19157" y="8373"/>
                    <a:pt x="19029" y="8239"/>
                    <a:pt x="19029" y="8105"/>
                  </a:cubicBezTo>
                  <a:cubicBezTo>
                    <a:pt x="19029" y="7702"/>
                    <a:pt x="18771" y="6495"/>
                    <a:pt x="18643" y="6227"/>
                  </a:cubicBezTo>
                  <a:cubicBezTo>
                    <a:pt x="18386" y="5958"/>
                    <a:pt x="17743" y="5824"/>
                    <a:pt x="17743" y="5556"/>
                  </a:cubicBezTo>
                  <a:cubicBezTo>
                    <a:pt x="17743" y="5422"/>
                    <a:pt x="17743" y="5153"/>
                    <a:pt x="17357" y="4885"/>
                  </a:cubicBezTo>
                  <a:cubicBezTo>
                    <a:pt x="16971" y="4751"/>
                    <a:pt x="16714" y="3812"/>
                    <a:pt x="16971" y="3812"/>
                  </a:cubicBezTo>
                  <a:cubicBezTo>
                    <a:pt x="17229" y="3812"/>
                    <a:pt x="17357" y="3141"/>
                    <a:pt x="17614" y="3007"/>
                  </a:cubicBezTo>
                  <a:cubicBezTo>
                    <a:pt x="17871" y="2873"/>
                    <a:pt x="18129" y="2336"/>
                    <a:pt x="17871" y="1933"/>
                  </a:cubicBezTo>
                  <a:cubicBezTo>
                    <a:pt x="17743" y="1665"/>
                    <a:pt x="17871" y="860"/>
                    <a:pt x="17871" y="189"/>
                  </a:cubicBezTo>
                  <a:cubicBezTo>
                    <a:pt x="17486" y="189"/>
                    <a:pt x="17100" y="55"/>
                    <a:pt x="16971" y="55"/>
                  </a:cubicBezTo>
                  <a:cubicBezTo>
                    <a:pt x="16714" y="-79"/>
                    <a:pt x="16200" y="55"/>
                    <a:pt x="15943" y="189"/>
                  </a:cubicBezTo>
                  <a:cubicBezTo>
                    <a:pt x="15557" y="189"/>
                    <a:pt x="14786" y="726"/>
                    <a:pt x="14529" y="458"/>
                  </a:cubicBezTo>
                  <a:cubicBezTo>
                    <a:pt x="14143" y="189"/>
                    <a:pt x="11443" y="592"/>
                    <a:pt x="10543" y="726"/>
                  </a:cubicBezTo>
                  <a:cubicBezTo>
                    <a:pt x="9771" y="726"/>
                    <a:pt x="9514" y="1531"/>
                    <a:pt x="9000" y="1531"/>
                  </a:cubicBezTo>
                  <a:cubicBezTo>
                    <a:pt x="8486" y="1531"/>
                    <a:pt x="7714" y="1933"/>
                    <a:pt x="7329" y="2470"/>
                  </a:cubicBezTo>
                  <a:cubicBezTo>
                    <a:pt x="7200" y="2604"/>
                    <a:pt x="7071" y="2604"/>
                    <a:pt x="6943" y="2604"/>
                  </a:cubicBezTo>
                  <a:cubicBezTo>
                    <a:pt x="7071" y="2738"/>
                    <a:pt x="7071" y="2873"/>
                    <a:pt x="7200" y="3007"/>
                  </a:cubicBezTo>
                  <a:cubicBezTo>
                    <a:pt x="7329" y="3275"/>
                    <a:pt x="7457" y="3678"/>
                    <a:pt x="7457" y="408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4884755" y="2192965"/>
              <a:ext cx="415190" cy="398456"/>
            </a:xfrm>
            <a:custGeom>
              <a:rect b="b" l="l" r="r" t="t"/>
              <a:pathLst>
                <a:path extrusionOk="0" h="21600" w="21424">
                  <a:moveTo>
                    <a:pt x="2459" y="1292"/>
                  </a:moveTo>
                  <a:cubicBezTo>
                    <a:pt x="2283" y="1292"/>
                    <a:pt x="1580" y="2215"/>
                    <a:pt x="1405" y="2400"/>
                  </a:cubicBezTo>
                  <a:cubicBezTo>
                    <a:pt x="1229" y="2400"/>
                    <a:pt x="1054" y="2769"/>
                    <a:pt x="1229" y="2954"/>
                  </a:cubicBezTo>
                  <a:cubicBezTo>
                    <a:pt x="1229" y="3138"/>
                    <a:pt x="1229" y="3692"/>
                    <a:pt x="878" y="4246"/>
                  </a:cubicBezTo>
                  <a:cubicBezTo>
                    <a:pt x="702" y="4615"/>
                    <a:pt x="176" y="4800"/>
                    <a:pt x="0" y="4985"/>
                  </a:cubicBezTo>
                  <a:cubicBezTo>
                    <a:pt x="0" y="5169"/>
                    <a:pt x="351" y="5723"/>
                    <a:pt x="702" y="6462"/>
                  </a:cubicBezTo>
                  <a:cubicBezTo>
                    <a:pt x="1054" y="7015"/>
                    <a:pt x="351" y="7385"/>
                    <a:pt x="702" y="7938"/>
                  </a:cubicBezTo>
                  <a:cubicBezTo>
                    <a:pt x="878" y="8492"/>
                    <a:pt x="702" y="8677"/>
                    <a:pt x="527" y="8862"/>
                  </a:cubicBezTo>
                  <a:cubicBezTo>
                    <a:pt x="351" y="9231"/>
                    <a:pt x="527" y="9600"/>
                    <a:pt x="527" y="9785"/>
                  </a:cubicBezTo>
                  <a:cubicBezTo>
                    <a:pt x="527" y="10154"/>
                    <a:pt x="878" y="10523"/>
                    <a:pt x="702" y="10523"/>
                  </a:cubicBezTo>
                  <a:cubicBezTo>
                    <a:pt x="702" y="10708"/>
                    <a:pt x="176" y="11077"/>
                    <a:pt x="176" y="11262"/>
                  </a:cubicBezTo>
                  <a:cubicBezTo>
                    <a:pt x="176" y="11446"/>
                    <a:pt x="527" y="11631"/>
                    <a:pt x="702" y="12185"/>
                  </a:cubicBezTo>
                  <a:cubicBezTo>
                    <a:pt x="1054" y="12738"/>
                    <a:pt x="878" y="12923"/>
                    <a:pt x="878" y="13292"/>
                  </a:cubicBezTo>
                  <a:cubicBezTo>
                    <a:pt x="1054" y="13662"/>
                    <a:pt x="1580" y="14031"/>
                    <a:pt x="1932" y="14031"/>
                  </a:cubicBezTo>
                  <a:cubicBezTo>
                    <a:pt x="2283" y="14031"/>
                    <a:pt x="2634" y="14215"/>
                    <a:pt x="2985" y="14215"/>
                  </a:cubicBezTo>
                  <a:cubicBezTo>
                    <a:pt x="3337" y="14215"/>
                    <a:pt x="3512" y="14769"/>
                    <a:pt x="3688" y="15508"/>
                  </a:cubicBezTo>
                  <a:cubicBezTo>
                    <a:pt x="3863" y="15508"/>
                    <a:pt x="5268" y="15508"/>
                    <a:pt x="5795" y="16062"/>
                  </a:cubicBezTo>
                  <a:cubicBezTo>
                    <a:pt x="6322" y="16431"/>
                    <a:pt x="6673" y="16985"/>
                    <a:pt x="6673" y="16985"/>
                  </a:cubicBezTo>
                  <a:cubicBezTo>
                    <a:pt x="8956" y="15508"/>
                    <a:pt x="8956" y="15508"/>
                    <a:pt x="8956" y="15508"/>
                  </a:cubicBezTo>
                  <a:cubicBezTo>
                    <a:pt x="19844" y="21600"/>
                    <a:pt x="19844" y="21600"/>
                    <a:pt x="19844" y="21600"/>
                  </a:cubicBezTo>
                  <a:cubicBezTo>
                    <a:pt x="19844" y="20862"/>
                    <a:pt x="19844" y="20862"/>
                    <a:pt x="19844" y="20862"/>
                  </a:cubicBezTo>
                  <a:cubicBezTo>
                    <a:pt x="21073" y="20862"/>
                    <a:pt x="21073" y="20862"/>
                    <a:pt x="21073" y="20862"/>
                  </a:cubicBezTo>
                  <a:cubicBezTo>
                    <a:pt x="21073" y="20862"/>
                    <a:pt x="21073" y="7385"/>
                    <a:pt x="21073" y="6277"/>
                  </a:cubicBezTo>
                  <a:cubicBezTo>
                    <a:pt x="21073" y="5354"/>
                    <a:pt x="20722" y="4615"/>
                    <a:pt x="21073" y="4062"/>
                  </a:cubicBezTo>
                  <a:cubicBezTo>
                    <a:pt x="21600" y="3508"/>
                    <a:pt x="20898" y="3323"/>
                    <a:pt x="21249" y="2215"/>
                  </a:cubicBezTo>
                  <a:cubicBezTo>
                    <a:pt x="21249" y="2215"/>
                    <a:pt x="21424" y="2031"/>
                    <a:pt x="21424" y="1846"/>
                  </a:cubicBezTo>
                  <a:cubicBezTo>
                    <a:pt x="21424" y="1846"/>
                    <a:pt x="21424" y="1846"/>
                    <a:pt x="21424" y="1846"/>
                  </a:cubicBezTo>
                  <a:cubicBezTo>
                    <a:pt x="21249" y="1477"/>
                    <a:pt x="20722" y="1477"/>
                    <a:pt x="19493" y="1292"/>
                  </a:cubicBezTo>
                  <a:cubicBezTo>
                    <a:pt x="18263" y="1108"/>
                    <a:pt x="18790" y="185"/>
                    <a:pt x="17385" y="185"/>
                  </a:cubicBezTo>
                  <a:cubicBezTo>
                    <a:pt x="15980" y="0"/>
                    <a:pt x="14224" y="1292"/>
                    <a:pt x="14224" y="1846"/>
                  </a:cubicBezTo>
                  <a:cubicBezTo>
                    <a:pt x="14224" y="2400"/>
                    <a:pt x="14751" y="3138"/>
                    <a:pt x="14400" y="3692"/>
                  </a:cubicBezTo>
                  <a:cubicBezTo>
                    <a:pt x="13873" y="4431"/>
                    <a:pt x="12820" y="4431"/>
                    <a:pt x="12117" y="3877"/>
                  </a:cubicBezTo>
                  <a:cubicBezTo>
                    <a:pt x="11415" y="3138"/>
                    <a:pt x="10361" y="2769"/>
                    <a:pt x="9659" y="2769"/>
                  </a:cubicBezTo>
                  <a:cubicBezTo>
                    <a:pt x="8780" y="2769"/>
                    <a:pt x="8078" y="2215"/>
                    <a:pt x="8254" y="1846"/>
                  </a:cubicBezTo>
                  <a:cubicBezTo>
                    <a:pt x="8254" y="1292"/>
                    <a:pt x="7902" y="1108"/>
                    <a:pt x="7200" y="923"/>
                  </a:cubicBezTo>
                  <a:cubicBezTo>
                    <a:pt x="6498" y="738"/>
                    <a:pt x="5971" y="185"/>
                    <a:pt x="4741" y="369"/>
                  </a:cubicBezTo>
                  <a:cubicBezTo>
                    <a:pt x="4039" y="554"/>
                    <a:pt x="3512" y="185"/>
                    <a:pt x="2985" y="0"/>
                  </a:cubicBezTo>
                  <a:cubicBezTo>
                    <a:pt x="2985" y="369"/>
                    <a:pt x="2985" y="554"/>
                    <a:pt x="2985" y="738"/>
                  </a:cubicBezTo>
                  <a:cubicBezTo>
                    <a:pt x="2985" y="1292"/>
                    <a:pt x="2634" y="1108"/>
                    <a:pt x="2459" y="129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166962" y="2753961"/>
              <a:ext cx="79116" cy="24460"/>
            </a:xfrm>
            <a:custGeom>
              <a:rect b="b" l="l" r="r" t="t"/>
              <a:pathLst>
                <a:path extrusionOk="0" h="19330" w="21600">
                  <a:moveTo>
                    <a:pt x="11270" y="11230"/>
                  </a:moveTo>
                  <a:cubicBezTo>
                    <a:pt x="12209" y="5830"/>
                    <a:pt x="15026" y="13930"/>
                    <a:pt x="17843" y="16630"/>
                  </a:cubicBezTo>
                  <a:cubicBezTo>
                    <a:pt x="19722" y="16630"/>
                    <a:pt x="21600" y="11230"/>
                    <a:pt x="21600" y="11230"/>
                  </a:cubicBezTo>
                  <a:cubicBezTo>
                    <a:pt x="21600" y="11230"/>
                    <a:pt x="21600" y="11230"/>
                    <a:pt x="17843" y="11230"/>
                  </a:cubicBezTo>
                  <a:cubicBezTo>
                    <a:pt x="14087" y="8530"/>
                    <a:pt x="14087" y="-2270"/>
                    <a:pt x="10330" y="430"/>
                  </a:cubicBezTo>
                  <a:cubicBezTo>
                    <a:pt x="7513" y="5830"/>
                    <a:pt x="5635" y="5830"/>
                    <a:pt x="939" y="5830"/>
                  </a:cubicBezTo>
                  <a:cubicBezTo>
                    <a:pt x="939" y="8530"/>
                    <a:pt x="0" y="13930"/>
                    <a:pt x="0" y="19330"/>
                  </a:cubicBezTo>
                  <a:cubicBezTo>
                    <a:pt x="939" y="19330"/>
                    <a:pt x="1878" y="16630"/>
                    <a:pt x="2817" y="16630"/>
                  </a:cubicBezTo>
                  <a:cubicBezTo>
                    <a:pt x="4696" y="16630"/>
                    <a:pt x="9391" y="13930"/>
                    <a:pt x="11270" y="1123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4157646" y="2678752"/>
              <a:ext cx="156040" cy="122118"/>
            </a:xfrm>
            <a:custGeom>
              <a:rect b="b" l="l" r="r" t="t"/>
              <a:pathLst>
                <a:path extrusionOk="0" h="20838" w="20735">
                  <a:moveTo>
                    <a:pt x="4085" y="20596"/>
                  </a:moveTo>
                  <a:cubicBezTo>
                    <a:pt x="4985" y="20596"/>
                    <a:pt x="6335" y="19429"/>
                    <a:pt x="6335" y="19429"/>
                  </a:cubicBezTo>
                  <a:cubicBezTo>
                    <a:pt x="6335" y="19429"/>
                    <a:pt x="10835" y="18845"/>
                    <a:pt x="11285" y="18845"/>
                  </a:cubicBezTo>
                  <a:cubicBezTo>
                    <a:pt x="11735" y="18845"/>
                    <a:pt x="12185" y="18845"/>
                    <a:pt x="12185" y="19429"/>
                  </a:cubicBezTo>
                  <a:cubicBezTo>
                    <a:pt x="12185" y="18845"/>
                    <a:pt x="12185" y="18845"/>
                    <a:pt x="12185" y="18845"/>
                  </a:cubicBezTo>
                  <a:cubicBezTo>
                    <a:pt x="12185" y="18845"/>
                    <a:pt x="14885" y="19429"/>
                    <a:pt x="14885" y="20012"/>
                  </a:cubicBezTo>
                  <a:cubicBezTo>
                    <a:pt x="14885" y="20596"/>
                    <a:pt x="18485" y="21180"/>
                    <a:pt x="20285" y="20596"/>
                  </a:cubicBezTo>
                  <a:cubicBezTo>
                    <a:pt x="20285" y="20596"/>
                    <a:pt x="20285" y="20596"/>
                    <a:pt x="20735" y="20596"/>
                  </a:cubicBezTo>
                  <a:cubicBezTo>
                    <a:pt x="20735" y="19429"/>
                    <a:pt x="20735" y="17677"/>
                    <a:pt x="20735" y="17094"/>
                  </a:cubicBezTo>
                  <a:cubicBezTo>
                    <a:pt x="20285" y="16510"/>
                    <a:pt x="19385" y="15342"/>
                    <a:pt x="18485" y="14175"/>
                  </a:cubicBezTo>
                  <a:cubicBezTo>
                    <a:pt x="18035" y="13591"/>
                    <a:pt x="18035" y="11256"/>
                    <a:pt x="18035" y="11256"/>
                  </a:cubicBezTo>
                  <a:cubicBezTo>
                    <a:pt x="17585" y="10088"/>
                    <a:pt x="17585" y="10088"/>
                    <a:pt x="17585" y="10088"/>
                  </a:cubicBezTo>
                  <a:cubicBezTo>
                    <a:pt x="17585" y="10088"/>
                    <a:pt x="17135" y="7169"/>
                    <a:pt x="15335" y="6585"/>
                  </a:cubicBezTo>
                  <a:cubicBezTo>
                    <a:pt x="13985" y="6002"/>
                    <a:pt x="13085" y="2499"/>
                    <a:pt x="13085" y="2499"/>
                  </a:cubicBezTo>
                  <a:cubicBezTo>
                    <a:pt x="11735" y="2499"/>
                    <a:pt x="11735" y="2499"/>
                    <a:pt x="11735" y="2499"/>
                  </a:cubicBezTo>
                  <a:cubicBezTo>
                    <a:pt x="11735" y="2499"/>
                    <a:pt x="10385" y="748"/>
                    <a:pt x="9485" y="164"/>
                  </a:cubicBezTo>
                  <a:cubicBezTo>
                    <a:pt x="8585" y="-420"/>
                    <a:pt x="6785" y="748"/>
                    <a:pt x="6785" y="748"/>
                  </a:cubicBezTo>
                  <a:cubicBezTo>
                    <a:pt x="6785" y="748"/>
                    <a:pt x="4535" y="748"/>
                    <a:pt x="3635" y="748"/>
                  </a:cubicBezTo>
                  <a:cubicBezTo>
                    <a:pt x="2285" y="164"/>
                    <a:pt x="2285" y="2499"/>
                    <a:pt x="1385" y="3083"/>
                  </a:cubicBezTo>
                  <a:cubicBezTo>
                    <a:pt x="1385" y="3083"/>
                    <a:pt x="1385" y="3083"/>
                    <a:pt x="1385" y="3083"/>
                  </a:cubicBezTo>
                  <a:cubicBezTo>
                    <a:pt x="935" y="4250"/>
                    <a:pt x="935" y="5418"/>
                    <a:pt x="485" y="6585"/>
                  </a:cubicBezTo>
                  <a:cubicBezTo>
                    <a:pt x="-865" y="8921"/>
                    <a:pt x="935" y="12423"/>
                    <a:pt x="1835" y="13591"/>
                  </a:cubicBezTo>
                  <a:cubicBezTo>
                    <a:pt x="1835" y="13591"/>
                    <a:pt x="1835" y="13591"/>
                    <a:pt x="1835" y="14175"/>
                  </a:cubicBezTo>
                  <a:cubicBezTo>
                    <a:pt x="4085" y="14175"/>
                    <a:pt x="4985" y="14175"/>
                    <a:pt x="6335" y="13007"/>
                  </a:cubicBezTo>
                  <a:cubicBezTo>
                    <a:pt x="8135" y="12423"/>
                    <a:pt x="8135" y="14758"/>
                    <a:pt x="9935" y="15342"/>
                  </a:cubicBezTo>
                  <a:cubicBezTo>
                    <a:pt x="11735" y="15342"/>
                    <a:pt x="11735" y="15342"/>
                    <a:pt x="11735" y="15342"/>
                  </a:cubicBezTo>
                  <a:cubicBezTo>
                    <a:pt x="11735" y="15342"/>
                    <a:pt x="10835" y="16510"/>
                    <a:pt x="9935" y="16510"/>
                  </a:cubicBezTo>
                  <a:cubicBezTo>
                    <a:pt x="8585" y="15926"/>
                    <a:pt x="7235" y="14175"/>
                    <a:pt x="6785" y="15342"/>
                  </a:cubicBezTo>
                  <a:cubicBezTo>
                    <a:pt x="5885" y="15926"/>
                    <a:pt x="3635" y="16510"/>
                    <a:pt x="2735" y="16510"/>
                  </a:cubicBezTo>
                  <a:cubicBezTo>
                    <a:pt x="2285" y="16510"/>
                    <a:pt x="1835" y="17094"/>
                    <a:pt x="1385" y="17094"/>
                  </a:cubicBezTo>
                  <a:cubicBezTo>
                    <a:pt x="1385" y="17677"/>
                    <a:pt x="1385" y="18845"/>
                    <a:pt x="1835" y="19429"/>
                  </a:cubicBezTo>
                  <a:cubicBezTo>
                    <a:pt x="1835" y="19429"/>
                    <a:pt x="2285" y="19429"/>
                    <a:pt x="2285" y="20012"/>
                  </a:cubicBezTo>
                  <a:cubicBezTo>
                    <a:pt x="4085" y="19429"/>
                    <a:pt x="3635" y="20596"/>
                    <a:pt x="4085" y="2059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4174155" y="2788489"/>
              <a:ext cx="74801" cy="44593"/>
            </a:xfrm>
            <a:custGeom>
              <a:rect b="b" l="l" r="r" t="t"/>
              <a:pathLst>
                <a:path extrusionOk="0" h="21600" w="21600">
                  <a:moveTo>
                    <a:pt x="11782" y="19938"/>
                  </a:moveTo>
                  <a:cubicBezTo>
                    <a:pt x="12764" y="18277"/>
                    <a:pt x="16691" y="13292"/>
                    <a:pt x="17673" y="14954"/>
                  </a:cubicBezTo>
                  <a:cubicBezTo>
                    <a:pt x="18655" y="14954"/>
                    <a:pt x="20618" y="13292"/>
                    <a:pt x="20618" y="11631"/>
                  </a:cubicBezTo>
                  <a:cubicBezTo>
                    <a:pt x="20618" y="11631"/>
                    <a:pt x="18655" y="6646"/>
                    <a:pt x="20618" y="6646"/>
                  </a:cubicBezTo>
                  <a:cubicBezTo>
                    <a:pt x="21600" y="4985"/>
                    <a:pt x="21600" y="3323"/>
                    <a:pt x="21600" y="1662"/>
                  </a:cubicBezTo>
                  <a:cubicBezTo>
                    <a:pt x="21600" y="0"/>
                    <a:pt x="20618" y="0"/>
                    <a:pt x="19636" y="0"/>
                  </a:cubicBezTo>
                  <a:cubicBezTo>
                    <a:pt x="18655" y="0"/>
                    <a:pt x="8836" y="1662"/>
                    <a:pt x="8836" y="1662"/>
                  </a:cubicBezTo>
                  <a:cubicBezTo>
                    <a:pt x="8836" y="1662"/>
                    <a:pt x="5891" y="4985"/>
                    <a:pt x="3927" y="4985"/>
                  </a:cubicBezTo>
                  <a:cubicBezTo>
                    <a:pt x="2945" y="4985"/>
                    <a:pt x="3927" y="1662"/>
                    <a:pt x="0" y="3323"/>
                  </a:cubicBezTo>
                  <a:cubicBezTo>
                    <a:pt x="1964" y="6646"/>
                    <a:pt x="1964" y="8308"/>
                    <a:pt x="5891" y="11631"/>
                  </a:cubicBezTo>
                  <a:cubicBezTo>
                    <a:pt x="10800" y="13292"/>
                    <a:pt x="5891" y="16615"/>
                    <a:pt x="9818" y="21600"/>
                  </a:cubicBezTo>
                  <a:cubicBezTo>
                    <a:pt x="9818" y="21600"/>
                    <a:pt x="9818" y="21600"/>
                    <a:pt x="10800" y="21600"/>
                  </a:cubicBezTo>
                  <a:cubicBezTo>
                    <a:pt x="10800" y="21600"/>
                    <a:pt x="10800" y="21600"/>
                    <a:pt x="11782" y="1993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5021409" y="2832708"/>
              <a:ext cx="336601" cy="236282"/>
            </a:xfrm>
            <a:custGeom>
              <a:rect b="b" l="l" r="r" t="t"/>
              <a:pathLst>
                <a:path extrusionOk="0" h="21374" w="21600">
                  <a:moveTo>
                    <a:pt x="19855" y="12117"/>
                  </a:moveTo>
                  <a:cubicBezTo>
                    <a:pt x="19855" y="11500"/>
                    <a:pt x="19855" y="11191"/>
                    <a:pt x="19200" y="10265"/>
                  </a:cubicBezTo>
                  <a:cubicBezTo>
                    <a:pt x="18545" y="9648"/>
                    <a:pt x="18109" y="9340"/>
                    <a:pt x="18109" y="9031"/>
                  </a:cubicBezTo>
                  <a:cubicBezTo>
                    <a:pt x="18109" y="8414"/>
                    <a:pt x="17891" y="8414"/>
                    <a:pt x="17455" y="7488"/>
                  </a:cubicBezTo>
                  <a:cubicBezTo>
                    <a:pt x="16800" y="6563"/>
                    <a:pt x="15927" y="6563"/>
                    <a:pt x="15927" y="6563"/>
                  </a:cubicBezTo>
                  <a:cubicBezTo>
                    <a:pt x="15709" y="5637"/>
                    <a:pt x="15709" y="5637"/>
                    <a:pt x="15709" y="5637"/>
                  </a:cubicBezTo>
                  <a:cubicBezTo>
                    <a:pt x="15055" y="5637"/>
                    <a:pt x="15055" y="5637"/>
                    <a:pt x="15055" y="5637"/>
                  </a:cubicBezTo>
                  <a:cubicBezTo>
                    <a:pt x="15055" y="5637"/>
                    <a:pt x="14618" y="5020"/>
                    <a:pt x="15273" y="4711"/>
                  </a:cubicBezTo>
                  <a:cubicBezTo>
                    <a:pt x="15927" y="4094"/>
                    <a:pt x="15273" y="2860"/>
                    <a:pt x="15055" y="2551"/>
                  </a:cubicBezTo>
                  <a:cubicBezTo>
                    <a:pt x="15055" y="2243"/>
                    <a:pt x="14182" y="391"/>
                    <a:pt x="13964" y="83"/>
                  </a:cubicBezTo>
                  <a:cubicBezTo>
                    <a:pt x="13745" y="83"/>
                    <a:pt x="13745" y="83"/>
                    <a:pt x="13527" y="83"/>
                  </a:cubicBezTo>
                  <a:cubicBezTo>
                    <a:pt x="13309" y="-226"/>
                    <a:pt x="12436" y="391"/>
                    <a:pt x="12218" y="1008"/>
                  </a:cubicBezTo>
                  <a:cubicBezTo>
                    <a:pt x="11782" y="1317"/>
                    <a:pt x="12000" y="1625"/>
                    <a:pt x="11782" y="1934"/>
                  </a:cubicBezTo>
                  <a:cubicBezTo>
                    <a:pt x="11564" y="2551"/>
                    <a:pt x="10691" y="3477"/>
                    <a:pt x="10036" y="4403"/>
                  </a:cubicBezTo>
                  <a:cubicBezTo>
                    <a:pt x="9382" y="5637"/>
                    <a:pt x="8073" y="5020"/>
                    <a:pt x="7636" y="5328"/>
                  </a:cubicBezTo>
                  <a:cubicBezTo>
                    <a:pt x="7200" y="5637"/>
                    <a:pt x="7855" y="6254"/>
                    <a:pt x="7418" y="6563"/>
                  </a:cubicBezTo>
                  <a:cubicBezTo>
                    <a:pt x="7200" y="6871"/>
                    <a:pt x="6109" y="7488"/>
                    <a:pt x="5891" y="7797"/>
                  </a:cubicBezTo>
                  <a:cubicBezTo>
                    <a:pt x="5673" y="8105"/>
                    <a:pt x="4364" y="7797"/>
                    <a:pt x="3927" y="8414"/>
                  </a:cubicBezTo>
                  <a:cubicBezTo>
                    <a:pt x="3709" y="9340"/>
                    <a:pt x="3273" y="7797"/>
                    <a:pt x="2836" y="8414"/>
                  </a:cubicBezTo>
                  <a:cubicBezTo>
                    <a:pt x="2400" y="9340"/>
                    <a:pt x="1964" y="9340"/>
                    <a:pt x="1964" y="9031"/>
                  </a:cubicBezTo>
                  <a:cubicBezTo>
                    <a:pt x="1745" y="9031"/>
                    <a:pt x="1745" y="9031"/>
                    <a:pt x="1745" y="9031"/>
                  </a:cubicBezTo>
                  <a:cubicBezTo>
                    <a:pt x="1309" y="9340"/>
                    <a:pt x="873" y="9957"/>
                    <a:pt x="873" y="10574"/>
                  </a:cubicBezTo>
                  <a:cubicBezTo>
                    <a:pt x="655" y="11500"/>
                    <a:pt x="0" y="12425"/>
                    <a:pt x="0" y="13043"/>
                  </a:cubicBezTo>
                  <a:cubicBezTo>
                    <a:pt x="0" y="13351"/>
                    <a:pt x="218" y="13968"/>
                    <a:pt x="218" y="14894"/>
                  </a:cubicBezTo>
                  <a:cubicBezTo>
                    <a:pt x="218" y="15820"/>
                    <a:pt x="436" y="16128"/>
                    <a:pt x="655" y="17054"/>
                  </a:cubicBezTo>
                  <a:cubicBezTo>
                    <a:pt x="1091" y="17671"/>
                    <a:pt x="873" y="18288"/>
                    <a:pt x="873" y="18288"/>
                  </a:cubicBezTo>
                  <a:cubicBezTo>
                    <a:pt x="873" y="18288"/>
                    <a:pt x="1091" y="18597"/>
                    <a:pt x="1309" y="19214"/>
                  </a:cubicBezTo>
                  <a:cubicBezTo>
                    <a:pt x="1745" y="19831"/>
                    <a:pt x="2400" y="20448"/>
                    <a:pt x="2400" y="20757"/>
                  </a:cubicBezTo>
                  <a:cubicBezTo>
                    <a:pt x="2618" y="21065"/>
                    <a:pt x="2618" y="21065"/>
                    <a:pt x="2836" y="21374"/>
                  </a:cubicBezTo>
                  <a:cubicBezTo>
                    <a:pt x="2836" y="21065"/>
                    <a:pt x="2836" y="21065"/>
                    <a:pt x="2836" y="21065"/>
                  </a:cubicBezTo>
                  <a:cubicBezTo>
                    <a:pt x="3273" y="20140"/>
                    <a:pt x="3273" y="19214"/>
                    <a:pt x="3273" y="19214"/>
                  </a:cubicBezTo>
                  <a:cubicBezTo>
                    <a:pt x="4145" y="18905"/>
                    <a:pt x="4145" y="18905"/>
                    <a:pt x="4145" y="18905"/>
                  </a:cubicBezTo>
                  <a:cubicBezTo>
                    <a:pt x="5018" y="18597"/>
                    <a:pt x="5018" y="18597"/>
                    <a:pt x="5018" y="18597"/>
                  </a:cubicBezTo>
                  <a:cubicBezTo>
                    <a:pt x="6545" y="18905"/>
                    <a:pt x="6545" y="18905"/>
                    <a:pt x="6545" y="18905"/>
                  </a:cubicBezTo>
                  <a:cubicBezTo>
                    <a:pt x="6545" y="17054"/>
                    <a:pt x="6545" y="17054"/>
                    <a:pt x="6545" y="17054"/>
                  </a:cubicBezTo>
                  <a:cubicBezTo>
                    <a:pt x="6545" y="17054"/>
                    <a:pt x="7636" y="15203"/>
                    <a:pt x="8291" y="15203"/>
                  </a:cubicBezTo>
                  <a:cubicBezTo>
                    <a:pt x="9164" y="15203"/>
                    <a:pt x="9818" y="16437"/>
                    <a:pt x="9818" y="16437"/>
                  </a:cubicBezTo>
                  <a:cubicBezTo>
                    <a:pt x="13091" y="17363"/>
                    <a:pt x="13091" y="17363"/>
                    <a:pt x="13091" y="17363"/>
                  </a:cubicBezTo>
                  <a:cubicBezTo>
                    <a:pt x="13091" y="17363"/>
                    <a:pt x="13309" y="16128"/>
                    <a:pt x="13527" y="15820"/>
                  </a:cubicBezTo>
                  <a:cubicBezTo>
                    <a:pt x="13964" y="15511"/>
                    <a:pt x="14618" y="16128"/>
                    <a:pt x="15055" y="15820"/>
                  </a:cubicBezTo>
                  <a:cubicBezTo>
                    <a:pt x="15491" y="15511"/>
                    <a:pt x="16145" y="15203"/>
                    <a:pt x="16800" y="15203"/>
                  </a:cubicBezTo>
                  <a:cubicBezTo>
                    <a:pt x="17673" y="15203"/>
                    <a:pt x="17891" y="15511"/>
                    <a:pt x="18327" y="14894"/>
                  </a:cubicBezTo>
                  <a:cubicBezTo>
                    <a:pt x="18545" y="13968"/>
                    <a:pt x="20291" y="15203"/>
                    <a:pt x="20291" y="15203"/>
                  </a:cubicBezTo>
                  <a:cubicBezTo>
                    <a:pt x="21600" y="14894"/>
                    <a:pt x="21600" y="14894"/>
                    <a:pt x="21600" y="14894"/>
                  </a:cubicBezTo>
                  <a:cubicBezTo>
                    <a:pt x="21164" y="13351"/>
                    <a:pt x="21164" y="13351"/>
                    <a:pt x="21164" y="13351"/>
                  </a:cubicBezTo>
                  <a:cubicBezTo>
                    <a:pt x="21164" y="13351"/>
                    <a:pt x="19855" y="12425"/>
                    <a:pt x="19855" y="1211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4702070" y="2755980"/>
              <a:ext cx="323981" cy="265698"/>
            </a:xfrm>
            <a:custGeom>
              <a:rect b="b" l="l" r="r" t="t"/>
              <a:pathLst>
                <a:path extrusionOk="0" h="20999" w="21431">
                  <a:moveTo>
                    <a:pt x="13275" y="15273"/>
                  </a:moveTo>
                  <a:cubicBezTo>
                    <a:pt x="13500" y="15273"/>
                    <a:pt x="13950" y="15543"/>
                    <a:pt x="14400" y="15003"/>
                  </a:cubicBezTo>
                  <a:cubicBezTo>
                    <a:pt x="14625" y="14733"/>
                    <a:pt x="15525" y="15543"/>
                    <a:pt x="15525" y="16083"/>
                  </a:cubicBezTo>
                  <a:cubicBezTo>
                    <a:pt x="15750" y="16893"/>
                    <a:pt x="15975" y="16083"/>
                    <a:pt x="16425" y="15273"/>
                  </a:cubicBezTo>
                  <a:cubicBezTo>
                    <a:pt x="16650" y="14463"/>
                    <a:pt x="17550" y="12303"/>
                    <a:pt x="17550" y="12033"/>
                  </a:cubicBezTo>
                  <a:cubicBezTo>
                    <a:pt x="17550" y="11493"/>
                    <a:pt x="18450" y="10953"/>
                    <a:pt x="18450" y="10683"/>
                  </a:cubicBezTo>
                  <a:cubicBezTo>
                    <a:pt x="18450" y="10413"/>
                    <a:pt x="18450" y="9603"/>
                    <a:pt x="18675" y="9333"/>
                  </a:cubicBezTo>
                  <a:cubicBezTo>
                    <a:pt x="18900" y="9333"/>
                    <a:pt x="19125" y="8253"/>
                    <a:pt x="19125" y="7983"/>
                  </a:cubicBezTo>
                  <a:cubicBezTo>
                    <a:pt x="19125" y="7713"/>
                    <a:pt x="20025" y="5823"/>
                    <a:pt x="20250" y="5553"/>
                  </a:cubicBezTo>
                  <a:cubicBezTo>
                    <a:pt x="20475" y="5553"/>
                    <a:pt x="21150" y="5553"/>
                    <a:pt x="21375" y="5013"/>
                  </a:cubicBezTo>
                  <a:cubicBezTo>
                    <a:pt x="21375" y="4473"/>
                    <a:pt x="21600" y="3663"/>
                    <a:pt x="21150" y="3663"/>
                  </a:cubicBezTo>
                  <a:cubicBezTo>
                    <a:pt x="20925" y="3393"/>
                    <a:pt x="20475" y="3123"/>
                    <a:pt x="20475" y="2853"/>
                  </a:cubicBezTo>
                  <a:cubicBezTo>
                    <a:pt x="20475" y="2583"/>
                    <a:pt x="20475" y="2043"/>
                    <a:pt x="20475" y="1503"/>
                  </a:cubicBezTo>
                  <a:cubicBezTo>
                    <a:pt x="20025" y="1503"/>
                    <a:pt x="20025" y="963"/>
                    <a:pt x="19800" y="693"/>
                  </a:cubicBezTo>
                  <a:cubicBezTo>
                    <a:pt x="19575" y="423"/>
                    <a:pt x="19575" y="153"/>
                    <a:pt x="19125" y="153"/>
                  </a:cubicBezTo>
                  <a:cubicBezTo>
                    <a:pt x="18900" y="423"/>
                    <a:pt x="18450" y="1503"/>
                    <a:pt x="18000" y="1503"/>
                  </a:cubicBezTo>
                  <a:cubicBezTo>
                    <a:pt x="17550" y="1773"/>
                    <a:pt x="16650" y="1503"/>
                    <a:pt x="16425" y="1233"/>
                  </a:cubicBezTo>
                  <a:cubicBezTo>
                    <a:pt x="16200" y="963"/>
                    <a:pt x="14625" y="1233"/>
                    <a:pt x="14175" y="1233"/>
                  </a:cubicBezTo>
                  <a:cubicBezTo>
                    <a:pt x="13725" y="963"/>
                    <a:pt x="13275" y="1773"/>
                    <a:pt x="12825" y="2043"/>
                  </a:cubicBezTo>
                  <a:cubicBezTo>
                    <a:pt x="12375" y="2313"/>
                    <a:pt x="11250" y="2313"/>
                    <a:pt x="11025" y="2043"/>
                  </a:cubicBezTo>
                  <a:cubicBezTo>
                    <a:pt x="10800" y="2043"/>
                    <a:pt x="9900" y="1233"/>
                    <a:pt x="9675" y="1233"/>
                  </a:cubicBezTo>
                  <a:cubicBezTo>
                    <a:pt x="9225" y="1233"/>
                    <a:pt x="8775" y="1503"/>
                    <a:pt x="8100" y="1773"/>
                  </a:cubicBezTo>
                  <a:cubicBezTo>
                    <a:pt x="7650" y="2043"/>
                    <a:pt x="7425" y="963"/>
                    <a:pt x="7200" y="693"/>
                  </a:cubicBezTo>
                  <a:cubicBezTo>
                    <a:pt x="6750" y="153"/>
                    <a:pt x="6075" y="423"/>
                    <a:pt x="5625" y="153"/>
                  </a:cubicBezTo>
                  <a:cubicBezTo>
                    <a:pt x="5175" y="-387"/>
                    <a:pt x="4950" y="693"/>
                    <a:pt x="4500" y="423"/>
                  </a:cubicBezTo>
                  <a:cubicBezTo>
                    <a:pt x="4275" y="423"/>
                    <a:pt x="3375" y="153"/>
                    <a:pt x="2925" y="423"/>
                  </a:cubicBezTo>
                  <a:cubicBezTo>
                    <a:pt x="2700" y="963"/>
                    <a:pt x="2700" y="2043"/>
                    <a:pt x="2475" y="2313"/>
                  </a:cubicBezTo>
                  <a:cubicBezTo>
                    <a:pt x="2250" y="2583"/>
                    <a:pt x="1800" y="3393"/>
                    <a:pt x="1800" y="3933"/>
                  </a:cubicBezTo>
                  <a:cubicBezTo>
                    <a:pt x="1800" y="3933"/>
                    <a:pt x="1575" y="4203"/>
                    <a:pt x="1575" y="4203"/>
                  </a:cubicBezTo>
                  <a:cubicBezTo>
                    <a:pt x="1575" y="4743"/>
                    <a:pt x="1800" y="5553"/>
                    <a:pt x="1800" y="5823"/>
                  </a:cubicBezTo>
                  <a:cubicBezTo>
                    <a:pt x="1800" y="6093"/>
                    <a:pt x="2025" y="8253"/>
                    <a:pt x="1575" y="8793"/>
                  </a:cubicBezTo>
                  <a:cubicBezTo>
                    <a:pt x="1125" y="9333"/>
                    <a:pt x="900" y="10143"/>
                    <a:pt x="900" y="10143"/>
                  </a:cubicBezTo>
                  <a:cubicBezTo>
                    <a:pt x="900" y="10143"/>
                    <a:pt x="225" y="10683"/>
                    <a:pt x="0" y="11763"/>
                  </a:cubicBezTo>
                  <a:cubicBezTo>
                    <a:pt x="0" y="12573"/>
                    <a:pt x="225" y="13383"/>
                    <a:pt x="225" y="14193"/>
                  </a:cubicBezTo>
                  <a:cubicBezTo>
                    <a:pt x="225" y="14733"/>
                    <a:pt x="450" y="15273"/>
                    <a:pt x="675" y="15813"/>
                  </a:cubicBezTo>
                  <a:cubicBezTo>
                    <a:pt x="675" y="15813"/>
                    <a:pt x="675" y="15813"/>
                    <a:pt x="675" y="15813"/>
                  </a:cubicBezTo>
                  <a:cubicBezTo>
                    <a:pt x="1125" y="16353"/>
                    <a:pt x="2475" y="16623"/>
                    <a:pt x="3375" y="16623"/>
                  </a:cubicBezTo>
                  <a:cubicBezTo>
                    <a:pt x="4275" y="16893"/>
                    <a:pt x="5175" y="18513"/>
                    <a:pt x="5175" y="19053"/>
                  </a:cubicBezTo>
                  <a:cubicBezTo>
                    <a:pt x="5175" y="19593"/>
                    <a:pt x="5625" y="20673"/>
                    <a:pt x="6075" y="20943"/>
                  </a:cubicBezTo>
                  <a:cubicBezTo>
                    <a:pt x="6525" y="21213"/>
                    <a:pt x="7425" y="20403"/>
                    <a:pt x="7875" y="20403"/>
                  </a:cubicBezTo>
                  <a:cubicBezTo>
                    <a:pt x="8325" y="20403"/>
                    <a:pt x="9900" y="20403"/>
                    <a:pt x="10350" y="20133"/>
                  </a:cubicBezTo>
                  <a:cubicBezTo>
                    <a:pt x="10350" y="19863"/>
                    <a:pt x="10575" y="19863"/>
                    <a:pt x="10575" y="20133"/>
                  </a:cubicBezTo>
                  <a:cubicBezTo>
                    <a:pt x="11025" y="18783"/>
                    <a:pt x="11250" y="17703"/>
                    <a:pt x="11250" y="17703"/>
                  </a:cubicBezTo>
                  <a:cubicBezTo>
                    <a:pt x="11250" y="17703"/>
                    <a:pt x="13050" y="15273"/>
                    <a:pt x="13275" y="1527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4647408" y="2795539"/>
              <a:ext cx="82324" cy="171321"/>
            </a:xfrm>
            <a:custGeom>
              <a:rect b="b" l="l" r="r" t="t"/>
              <a:pathLst>
                <a:path extrusionOk="0" h="21261" w="20952">
                  <a:moveTo>
                    <a:pt x="13824" y="13637"/>
                  </a:moveTo>
                  <a:cubicBezTo>
                    <a:pt x="14688" y="11943"/>
                    <a:pt x="17280" y="11096"/>
                    <a:pt x="17280" y="11096"/>
                  </a:cubicBezTo>
                  <a:cubicBezTo>
                    <a:pt x="17280" y="11096"/>
                    <a:pt x="18144" y="9826"/>
                    <a:pt x="19872" y="8979"/>
                  </a:cubicBezTo>
                  <a:cubicBezTo>
                    <a:pt x="21600" y="8132"/>
                    <a:pt x="20736" y="4743"/>
                    <a:pt x="20736" y="4320"/>
                  </a:cubicBezTo>
                  <a:cubicBezTo>
                    <a:pt x="20736" y="3896"/>
                    <a:pt x="19872" y="2626"/>
                    <a:pt x="19872" y="1779"/>
                  </a:cubicBezTo>
                  <a:cubicBezTo>
                    <a:pt x="19008" y="2202"/>
                    <a:pt x="18144" y="2202"/>
                    <a:pt x="17280" y="1779"/>
                  </a:cubicBezTo>
                  <a:cubicBezTo>
                    <a:pt x="15552" y="1355"/>
                    <a:pt x="17280" y="508"/>
                    <a:pt x="15552" y="85"/>
                  </a:cubicBezTo>
                  <a:cubicBezTo>
                    <a:pt x="12960" y="-339"/>
                    <a:pt x="12096" y="932"/>
                    <a:pt x="12960" y="1779"/>
                  </a:cubicBezTo>
                  <a:cubicBezTo>
                    <a:pt x="12960" y="2626"/>
                    <a:pt x="12096" y="2626"/>
                    <a:pt x="11232" y="3049"/>
                  </a:cubicBezTo>
                  <a:cubicBezTo>
                    <a:pt x="10368" y="3473"/>
                    <a:pt x="6048" y="3896"/>
                    <a:pt x="5184" y="3896"/>
                  </a:cubicBezTo>
                  <a:cubicBezTo>
                    <a:pt x="4320" y="3896"/>
                    <a:pt x="2592" y="4743"/>
                    <a:pt x="1728" y="5167"/>
                  </a:cubicBezTo>
                  <a:cubicBezTo>
                    <a:pt x="864" y="5167"/>
                    <a:pt x="864" y="5167"/>
                    <a:pt x="0" y="5167"/>
                  </a:cubicBezTo>
                  <a:cubicBezTo>
                    <a:pt x="864" y="7708"/>
                    <a:pt x="1728" y="7285"/>
                    <a:pt x="4320" y="8132"/>
                  </a:cubicBezTo>
                  <a:cubicBezTo>
                    <a:pt x="6912" y="8979"/>
                    <a:pt x="4320" y="10249"/>
                    <a:pt x="5184" y="10673"/>
                  </a:cubicBezTo>
                  <a:cubicBezTo>
                    <a:pt x="6912" y="11520"/>
                    <a:pt x="6048" y="12790"/>
                    <a:pt x="6048" y="14908"/>
                  </a:cubicBezTo>
                  <a:cubicBezTo>
                    <a:pt x="6912" y="15755"/>
                    <a:pt x="6912" y="18720"/>
                    <a:pt x="6912" y="21261"/>
                  </a:cubicBezTo>
                  <a:cubicBezTo>
                    <a:pt x="8640" y="20837"/>
                    <a:pt x="10368" y="20837"/>
                    <a:pt x="12096" y="20837"/>
                  </a:cubicBezTo>
                  <a:cubicBezTo>
                    <a:pt x="13824" y="20837"/>
                    <a:pt x="15552" y="19567"/>
                    <a:pt x="16416" y="19990"/>
                  </a:cubicBezTo>
                  <a:cubicBezTo>
                    <a:pt x="15552" y="19143"/>
                    <a:pt x="14688" y="18296"/>
                    <a:pt x="14688" y="17449"/>
                  </a:cubicBezTo>
                  <a:cubicBezTo>
                    <a:pt x="14688" y="16179"/>
                    <a:pt x="13824" y="14908"/>
                    <a:pt x="13824" y="1363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4622955" y="2833081"/>
              <a:ext cx="51786" cy="139533"/>
            </a:xfrm>
            <a:custGeom>
              <a:rect b="b" l="l" r="r" t="t"/>
              <a:pathLst>
                <a:path extrusionOk="0" h="21600" w="21600">
                  <a:moveTo>
                    <a:pt x="18720" y="7376"/>
                  </a:moveTo>
                  <a:cubicBezTo>
                    <a:pt x="17280" y="6849"/>
                    <a:pt x="21600" y="5268"/>
                    <a:pt x="17280" y="4215"/>
                  </a:cubicBezTo>
                  <a:cubicBezTo>
                    <a:pt x="12960" y="3161"/>
                    <a:pt x="11520" y="3688"/>
                    <a:pt x="10080" y="527"/>
                  </a:cubicBezTo>
                  <a:cubicBezTo>
                    <a:pt x="8640" y="527"/>
                    <a:pt x="4320" y="0"/>
                    <a:pt x="1440" y="0"/>
                  </a:cubicBezTo>
                  <a:cubicBezTo>
                    <a:pt x="1440" y="0"/>
                    <a:pt x="0" y="0"/>
                    <a:pt x="0" y="0"/>
                  </a:cubicBezTo>
                  <a:cubicBezTo>
                    <a:pt x="1440" y="1054"/>
                    <a:pt x="1440" y="2634"/>
                    <a:pt x="2880" y="2634"/>
                  </a:cubicBezTo>
                  <a:cubicBezTo>
                    <a:pt x="4320" y="3161"/>
                    <a:pt x="5760" y="3688"/>
                    <a:pt x="5760" y="5268"/>
                  </a:cubicBezTo>
                  <a:cubicBezTo>
                    <a:pt x="5760" y="6322"/>
                    <a:pt x="4320" y="9483"/>
                    <a:pt x="5760" y="11063"/>
                  </a:cubicBezTo>
                  <a:cubicBezTo>
                    <a:pt x="7200" y="12644"/>
                    <a:pt x="8640" y="14751"/>
                    <a:pt x="8640" y="16859"/>
                  </a:cubicBezTo>
                  <a:cubicBezTo>
                    <a:pt x="8640" y="18439"/>
                    <a:pt x="11520" y="20020"/>
                    <a:pt x="12960" y="21600"/>
                  </a:cubicBezTo>
                  <a:cubicBezTo>
                    <a:pt x="14400" y="21600"/>
                    <a:pt x="14400" y="21600"/>
                    <a:pt x="15840" y="21073"/>
                  </a:cubicBezTo>
                  <a:cubicBezTo>
                    <a:pt x="17280" y="20546"/>
                    <a:pt x="18720" y="20546"/>
                    <a:pt x="21600" y="20546"/>
                  </a:cubicBezTo>
                  <a:cubicBezTo>
                    <a:pt x="21600" y="17385"/>
                    <a:pt x="21600" y="13698"/>
                    <a:pt x="20160" y="12644"/>
                  </a:cubicBezTo>
                  <a:cubicBezTo>
                    <a:pt x="20160" y="10010"/>
                    <a:pt x="21600" y="8429"/>
                    <a:pt x="18720" y="737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4861740" y="2775543"/>
              <a:ext cx="204263" cy="316463"/>
            </a:xfrm>
            <a:custGeom>
              <a:rect b="b" l="l" r="r" t="t"/>
              <a:pathLst>
                <a:path extrusionOk="0" h="21600" w="21600">
                  <a:moveTo>
                    <a:pt x="9000" y="20439"/>
                  </a:moveTo>
                  <a:cubicBezTo>
                    <a:pt x="9000" y="20439"/>
                    <a:pt x="15840" y="20671"/>
                    <a:pt x="16560" y="20671"/>
                  </a:cubicBezTo>
                  <a:cubicBezTo>
                    <a:pt x="17640" y="20439"/>
                    <a:pt x="20880" y="21600"/>
                    <a:pt x="20880" y="21600"/>
                  </a:cubicBezTo>
                  <a:cubicBezTo>
                    <a:pt x="20880" y="21600"/>
                    <a:pt x="20880" y="20439"/>
                    <a:pt x="21600" y="19974"/>
                  </a:cubicBezTo>
                  <a:cubicBezTo>
                    <a:pt x="21240" y="19742"/>
                    <a:pt x="21240" y="19742"/>
                    <a:pt x="20880" y="19510"/>
                  </a:cubicBezTo>
                  <a:cubicBezTo>
                    <a:pt x="20880" y="19277"/>
                    <a:pt x="19800" y="18813"/>
                    <a:pt x="19080" y="18348"/>
                  </a:cubicBezTo>
                  <a:cubicBezTo>
                    <a:pt x="18720" y="17884"/>
                    <a:pt x="18360" y="17652"/>
                    <a:pt x="18360" y="17652"/>
                  </a:cubicBezTo>
                  <a:cubicBezTo>
                    <a:pt x="18360" y="17652"/>
                    <a:pt x="18720" y="17187"/>
                    <a:pt x="18000" y="16723"/>
                  </a:cubicBezTo>
                  <a:cubicBezTo>
                    <a:pt x="17640" y="16026"/>
                    <a:pt x="17280" y="15794"/>
                    <a:pt x="17280" y="15097"/>
                  </a:cubicBezTo>
                  <a:cubicBezTo>
                    <a:pt x="17280" y="14400"/>
                    <a:pt x="16920" y="13935"/>
                    <a:pt x="16920" y="13703"/>
                  </a:cubicBezTo>
                  <a:cubicBezTo>
                    <a:pt x="16920" y="13239"/>
                    <a:pt x="18000" y="12542"/>
                    <a:pt x="18360" y="11845"/>
                  </a:cubicBezTo>
                  <a:cubicBezTo>
                    <a:pt x="18360" y="11381"/>
                    <a:pt x="19080" y="10916"/>
                    <a:pt x="19800" y="10684"/>
                  </a:cubicBezTo>
                  <a:cubicBezTo>
                    <a:pt x="19440" y="10219"/>
                    <a:pt x="19080" y="9755"/>
                    <a:pt x="18720" y="9290"/>
                  </a:cubicBezTo>
                  <a:cubicBezTo>
                    <a:pt x="18360" y="8594"/>
                    <a:pt x="17640" y="8361"/>
                    <a:pt x="16560" y="7665"/>
                  </a:cubicBezTo>
                  <a:cubicBezTo>
                    <a:pt x="15480" y="6968"/>
                    <a:pt x="15840" y="6503"/>
                    <a:pt x="15840" y="6271"/>
                  </a:cubicBezTo>
                  <a:cubicBezTo>
                    <a:pt x="15840" y="6039"/>
                    <a:pt x="17280" y="6039"/>
                    <a:pt x="18360" y="6039"/>
                  </a:cubicBezTo>
                  <a:cubicBezTo>
                    <a:pt x="19440" y="6039"/>
                    <a:pt x="19800" y="6039"/>
                    <a:pt x="19440" y="5806"/>
                  </a:cubicBezTo>
                  <a:cubicBezTo>
                    <a:pt x="19080" y="5574"/>
                    <a:pt x="18360" y="4413"/>
                    <a:pt x="18360" y="3484"/>
                  </a:cubicBezTo>
                  <a:cubicBezTo>
                    <a:pt x="18360" y="2555"/>
                    <a:pt x="18000" y="2323"/>
                    <a:pt x="18000" y="1858"/>
                  </a:cubicBezTo>
                  <a:cubicBezTo>
                    <a:pt x="18000" y="1394"/>
                    <a:pt x="16920" y="0"/>
                    <a:pt x="16200" y="0"/>
                  </a:cubicBezTo>
                  <a:cubicBezTo>
                    <a:pt x="16200" y="0"/>
                    <a:pt x="16200" y="0"/>
                    <a:pt x="15840" y="0"/>
                  </a:cubicBezTo>
                  <a:cubicBezTo>
                    <a:pt x="15840" y="465"/>
                    <a:pt x="15840" y="929"/>
                    <a:pt x="15840" y="1161"/>
                  </a:cubicBezTo>
                  <a:cubicBezTo>
                    <a:pt x="15840" y="1394"/>
                    <a:pt x="16560" y="1626"/>
                    <a:pt x="16920" y="1858"/>
                  </a:cubicBezTo>
                  <a:cubicBezTo>
                    <a:pt x="17640" y="1858"/>
                    <a:pt x="17280" y="2555"/>
                    <a:pt x="17280" y="3019"/>
                  </a:cubicBezTo>
                  <a:cubicBezTo>
                    <a:pt x="16920" y="3484"/>
                    <a:pt x="15840" y="3484"/>
                    <a:pt x="15480" y="3484"/>
                  </a:cubicBezTo>
                  <a:cubicBezTo>
                    <a:pt x="15120" y="3716"/>
                    <a:pt x="13680" y="5342"/>
                    <a:pt x="13680" y="5574"/>
                  </a:cubicBezTo>
                  <a:cubicBezTo>
                    <a:pt x="13680" y="5806"/>
                    <a:pt x="13320" y="6735"/>
                    <a:pt x="12960" y="6735"/>
                  </a:cubicBezTo>
                  <a:cubicBezTo>
                    <a:pt x="12600" y="6968"/>
                    <a:pt x="12600" y="7665"/>
                    <a:pt x="12600" y="7897"/>
                  </a:cubicBezTo>
                  <a:cubicBezTo>
                    <a:pt x="12600" y="8129"/>
                    <a:pt x="11160" y="8594"/>
                    <a:pt x="11160" y="9058"/>
                  </a:cubicBezTo>
                  <a:cubicBezTo>
                    <a:pt x="11160" y="9290"/>
                    <a:pt x="9720" y="11148"/>
                    <a:pt x="9360" y="11845"/>
                  </a:cubicBezTo>
                  <a:cubicBezTo>
                    <a:pt x="8640" y="12542"/>
                    <a:pt x="8280" y="13239"/>
                    <a:pt x="7920" y="12542"/>
                  </a:cubicBezTo>
                  <a:cubicBezTo>
                    <a:pt x="7920" y="12077"/>
                    <a:pt x="6480" y="11381"/>
                    <a:pt x="6120" y="11613"/>
                  </a:cubicBezTo>
                  <a:cubicBezTo>
                    <a:pt x="5400" y="12077"/>
                    <a:pt x="4680" y="11845"/>
                    <a:pt x="4320" y="11845"/>
                  </a:cubicBezTo>
                  <a:cubicBezTo>
                    <a:pt x="3960" y="11845"/>
                    <a:pt x="1080" y="13935"/>
                    <a:pt x="1080" y="13935"/>
                  </a:cubicBezTo>
                  <a:cubicBezTo>
                    <a:pt x="1080" y="13935"/>
                    <a:pt x="720" y="14865"/>
                    <a:pt x="0" y="16026"/>
                  </a:cubicBezTo>
                  <a:cubicBezTo>
                    <a:pt x="360" y="16026"/>
                    <a:pt x="720" y="16490"/>
                    <a:pt x="1440" y="16955"/>
                  </a:cubicBezTo>
                  <a:cubicBezTo>
                    <a:pt x="1800" y="17419"/>
                    <a:pt x="2880" y="17187"/>
                    <a:pt x="3600" y="17187"/>
                  </a:cubicBezTo>
                  <a:cubicBezTo>
                    <a:pt x="3960" y="17419"/>
                    <a:pt x="4320" y="18813"/>
                    <a:pt x="4320" y="19045"/>
                  </a:cubicBezTo>
                  <a:cubicBezTo>
                    <a:pt x="4320" y="19510"/>
                    <a:pt x="3600" y="20206"/>
                    <a:pt x="3600" y="20671"/>
                  </a:cubicBezTo>
                  <a:cubicBezTo>
                    <a:pt x="7920" y="20671"/>
                    <a:pt x="7920" y="20671"/>
                    <a:pt x="7920" y="20671"/>
                  </a:cubicBezTo>
                  <a:lnTo>
                    <a:pt x="9000" y="20439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4390607" y="2844856"/>
              <a:ext cx="167618" cy="172349"/>
            </a:xfrm>
            <a:custGeom>
              <a:rect b="b" l="l" r="r" t="t"/>
              <a:pathLst>
                <a:path extrusionOk="0" h="21388" w="21330">
                  <a:moveTo>
                    <a:pt x="20034" y="17576"/>
                  </a:moveTo>
                  <a:cubicBezTo>
                    <a:pt x="19602" y="17153"/>
                    <a:pt x="18738" y="14612"/>
                    <a:pt x="18738" y="14188"/>
                  </a:cubicBezTo>
                  <a:cubicBezTo>
                    <a:pt x="18738" y="13341"/>
                    <a:pt x="20034" y="11647"/>
                    <a:pt x="20034" y="10800"/>
                  </a:cubicBezTo>
                  <a:cubicBezTo>
                    <a:pt x="20034" y="9953"/>
                    <a:pt x="21330" y="9106"/>
                    <a:pt x="21330" y="8259"/>
                  </a:cubicBezTo>
                  <a:cubicBezTo>
                    <a:pt x="21330" y="7835"/>
                    <a:pt x="20898" y="4870"/>
                    <a:pt x="20034" y="3176"/>
                  </a:cubicBezTo>
                  <a:cubicBezTo>
                    <a:pt x="20034" y="3176"/>
                    <a:pt x="19602" y="3176"/>
                    <a:pt x="19602" y="2753"/>
                  </a:cubicBezTo>
                  <a:cubicBezTo>
                    <a:pt x="18738" y="2329"/>
                    <a:pt x="16146" y="2329"/>
                    <a:pt x="15282" y="3176"/>
                  </a:cubicBezTo>
                  <a:cubicBezTo>
                    <a:pt x="14418" y="4447"/>
                    <a:pt x="12690" y="2329"/>
                    <a:pt x="12258" y="1906"/>
                  </a:cubicBezTo>
                  <a:cubicBezTo>
                    <a:pt x="11826" y="1482"/>
                    <a:pt x="10530" y="212"/>
                    <a:pt x="9666" y="1059"/>
                  </a:cubicBezTo>
                  <a:cubicBezTo>
                    <a:pt x="8370" y="1906"/>
                    <a:pt x="8370" y="1482"/>
                    <a:pt x="8370" y="635"/>
                  </a:cubicBezTo>
                  <a:cubicBezTo>
                    <a:pt x="8370" y="-212"/>
                    <a:pt x="6642" y="-212"/>
                    <a:pt x="6642" y="635"/>
                  </a:cubicBezTo>
                  <a:cubicBezTo>
                    <a:pt x="6210" y="1482"/>
                    <a:pt x="4914" y="2329"/>
                    <a:pt x="4482" y="1906"/>
                  </a:cubicBezTo>
                  <a:cubicBezTo>
                    <a:pt x="4050" y="1059"/>
                    <a:pt x="3186" y="212"/>
                    <a:pt x="2754" y="1059"/>
                  </a:cubicBezTo>
                  <a:cubicBezTo>
                    <a:pt x="2754" y="1906"/>
                    <a:pt x="2322" y="1906"/>
                    <a:pt x="1890" y="1482"/>
                  </a:cubicBezTo>
                  <a:cubicBezTo>
                    <a:pt x="1458" y="2753"/>
                    <a:pt x="1026" y="4023"/>
                    <a:pt x="1890" y="4023"/>
                  </a:cubicBezTo>
                  <a:cubicBezTo>
                    <a:pt x="2322" y="4447"/>
                    <a:pt x="2322" y="5294"/>
                    <a:pt x="2322" y="5717"/>
                  </a:cubicBezTo>
                  <a:cubicBezTo>
                    <a:pt x="2322" y="6141"/>
                    <a:pt x="3618" y="7412"/>
                    <a:pt x="2754" y="7835"/>
                  </a:cubicBezTo>
                  <a:cubicBezTo>
                    <a:pt x="2322" y="8259"/>
                    <a:pt x="1890" y="7412"/>
                    <a:pt x="1458" y="8259"/>
                  </a:cubicBezTo>
                  <a:cubicBezTo>
                    <a:pt x="1026" y="8682"/>
                    <a:pt x="2322" y="9529"/>
                    <a:pt x="1458" y="9953"/>
                  </a:cubicBezTo>
                  <a:cubicBezTo>
                    <a:pt x="1026" y="10800"/>
                    <a:pt x="594" y="10800"/>
                    <a:pt x="594" y="12070"/>
                  </a:cubicBezTo>
                  <a:cubicBezTo>
                    <a:pt x="594" y="13341"/>
                    <a:pt x="594" y="14188"/>
                    <a:pt x="162" y="14612"/>
                  </a:cubicBezTo>
                  <a:cubicBezTo>
                    <a:pt x="-270" y="15035"/>
                    <a:pt x="162" y="15035"/>
                    <a:pt x="1458" y="15459"/>
                  </a:cubicBezTo>
                  <a:cubicBezTo>
                    <a:pt x="2322" y="16306"/>
                    <a:pt x="4482" y="17153"/>
                    <a:pt x="4050" y="18000"/>
                  </a:cubicBezTo>
                  <a:cubicBezTo>
                    <a:pt x="4050" y="19270"/>
                    <a:pt x="3618" y="19270"/>
                    <a:pt x="3186" y="21388"/>
                  </a:cubicBezTo>
                  <a:cubicBezTo>
                    <a:pt x="5346" y="21388"/>
                    <a:pt x="8802" y="19694"/>
                    <a:pt x="13554" y="19270"/>
                  </a:cubicBezTo>
                  <a:cubicBezTo>
                    <a:pt x="16146" y="18423"/>
                    <a:pt x="18306" y="18847"/>
                    <a:pt x="20034" y="19270"/>
                  </a:cubicBezTo>
                  <a:cubicBezTo>
                    <a:pt x="20466" y="18847"/>
                    <a:pt x="20466" y="18000"/>
                    <a:pt x="20034" y="1757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4538085" y="2833081"/>
              <a:ext cx="116516" cy="176933"/>
            </a:xfrm>
            <a:custGeom>
              <a:rect b="b" l="l" r="r" t="t"/>
              <a:pathLst>
                <a:path extrusionOk="0" h="21600" w="21600">
                  <a:moveTo>
                    <a:pt x="18424" y="8723"/>
                  </a:moveTo>
                  <a:cubicBezTo>
                    <a:pt x="17788" y="7477"/>
                    <a:pt x="18424" y="4985"/>
                    <a:pt x="18424" y="4154"/>
                  </a:cubicBezTo>
                  <a:cubicBezTo>
                    <a:pt x="18424" y="2908"/>
                    <a:pt x="17788" y="2492"/>
                    <a:pt x="17153" y="2077"/>
                  </a:cubicBezTo>
                  <a:cubicBezTo>
                    <a:pt x="16518" y="2077"/>
                    <a:pt x="16518" y="831"/>
                    <a:pt x="15882" y="0"/>
                  </a:cubicBezTo>
                  <a:cubicBezTo>
                    <a:pt x="15247" y="0"/>
                    <a:pt x="15247" y="1246"/>
                    <a:pt x="14612" y="831"/>
                  </a:cubicBezTo>
                  <a:cubicBezTo>
                    <a:pt x="13976" y="415"/>
                    <a:pt x="2541" y="0"/>
                    <a:pt x="1906" y="415"/>
                  </a:cubicBezTo>
                  <a:cubicBezTo>
                    <a:pt x="1271" y="1246"/>
                    <a:pt x="3176" y="3323"/>
                    <a:pt x="2541" y="3738"/>
                  </a:cubicBezTo>
                  <a:cubicBezTo>
                    <a:pt x="2541" y="4154"/>
                    <a:pt x="2541" y="4569"/>
                    <a:pt x="1906" y="4569"/>
                  </a:cubicBezTo>
                  <a:cubicBezTo>
                    <a:pt x="3176" y="6231"/>
                    <a:pt x="3812" y="9138"/>
                    <a:pt x="3812" y="9554"/>
                  </a:cubicBezTo>
                  <a:cubicBezTo>
                    <a:pt x="3812" y="10385"/>
                    <a:pt x="1906" y="11215"/>
                    <a:pt x="1906" y="12046"/>
                  </a:cubicBezTo>
                  <a:cubicBezTo>
                    <a:pt x="1906" y="12877"/>
                    <a:pt x="0" y="14538"/>
                    <a:pt x="0" y="15369"/>
                  </a:cubicBezTo>
                  <a:cubicBezTo>
                    <a:pt x="0" y="15785"/>
                    <a:pt x="1271" y="18277"/>
                    <a:pt x="1906" y="18692"/>
                  </a:cubicBezTo>
                  <a:cubicBezTo>
                    <a:pt x="2541" y="19108"/>
                    <a:pt x="2541" y="19938"/>
                    <a:pt x="1906" y="20354"/>
                  </a:cubicBezTo>
                  <a:cubicBezTo>
                    <a:pt x="3812" y="20769"/>
                    <a:pt x="5082" y="21185"/>
                    <a:pt x="5718" y="21600"/>
                  </a:cubicBezTo>
                  <a:cubicBezTo>
                    <a:pt x="6988" y="21600"/>
                    <a:pt x="13341" y="19523"/>
                    <a:pt x="15882" y="18692"/>
                  </a:cubicBezTo>
                  <a:cubicBezTo>
                    <a:pt x="17788" y="18277"/>
                    <a:pt x="20329" y="17862"/>
                    <a:pt x="21600" y="17031"/>
                  </a:cubicBezTo>
                  <a:cubicBezTo>
                    <a:pt x="20965" y="15785"/>
                    <a:pt x="19694" y="14538"/>
                    <a:pt x="19694" y="13292"/>
                  </a:cubicBezTo>
                  <a:cubicBezTo>
                    <a:pt x="19694" y="11631"/>
                    <a:pt x="19059" y="9969"/>
                    <a:pt x="18424" y="872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211555" y="2788489"/>
              <a:ext cx="202683" cy="152720"/>
            </a:xfrm>
            <a:custGeom>
              <a:rect b="b" l="l" r="r" t="t"/>
              <a:pathLst>
                <a:path extrusionOk="0" h="21039" w="21135">
                  <a:moveTo>
                    <a:pt x="7082" y="11270"/>
                  </a:moveTo>
                  <a:cubicBezTo>
                    <a:pt x="7082" y="10330"/>
                    <a:pt x="7790" y="10800"/>
                    <a:pt x="8498" y="10800"/>
                  </a:cubicBezTo>
                  <a:cubicBezTo>
                    <a:pt x="9207" y="11270"/>
                    <a:pt x="9915" y="10330"/>
                    <a:pt x="10623" y="10330"/>
                  </a:cubicBezTo>
                  <a:cubicBezTo>
                    <a:pt x="11331" y="10330"/>
                    <a:pt x="12748" y="13148"/>
                    <a:pt x="12748" y="14087"/>
                  </a:cubicBezTo>
                  <a:cubicBezTo>
                    <a:pt x="12748" y="15026"/>
                    <a:pt x="12748" y="15965"/>
                    <a:pt x="13102" y="16435"/>
                  </a:cubicBezTo>
                  <a:cubicBezTo>
                    <a:pt x="13102" y="16435"/>
                    <a:pt x="13456" y="16435"/>
                    <a:pt x="13456" y="16904"/>
                  </a:cubicBezTo>
                  <a:cubicBezTo>
                    <a:pt x="14518" y="16435"/>
                    <a:pt x="15226" y="15965"/>
                    <a:pt x="15226" y="15965"/>
                  </a:cubicBezTo>
                  <a:cubicBezTo>
                    <a:pt x="15580" y="15965"/>
                    <a:pt x="16289" y="18313"/>
                    <a:pt x="16289" y="19252"/>
                  </a:cubicBezTo>
                  <a:cubicBezTo>
                    <a:pt x="15934" y="20661"/>
                    <a:pt x="16997" y="21600"/>
                    <a:pt x="17705" y="20661"/>
                  </a:cubicBezTo>
                  <a:cubicBezTo>
                    <a:pt x="18059" y="19722"/>
                    <a:pt x="18413" y="18783"/>
                    <a:pt x="18767" y="19722"/>
                  </a:cubicBezTo>
                  <a:cubicBezTo>
                    <a:pt x="18767" y="19722"/>
                    <a:pt x="18767" y="20191"/>
                    <a:pt x="19121" y="20191"/>
                  </a:cubicBezTo>
                  <a:cubicBezTo>
                    <a:pt x="19475" y="19722"/>
                    <a:pt x="19830" y="19252"/>
                    <a:pt x="19830" y="18783"/>
                  </a:cubicBezTo>
                  <a:cubicBezTo>
                    <a:pt x="20538" y="18313"/>
                    <a:pt x="19475" y="17374"/>
                    <a:pt x="19830" y="16904"/>
                  </a:cubicBezTo>
                  <a:cubicBezTo>
                    <a:pt x="20184" y="15965"/>
                    <a:pt x="20538" y="16904"/>
                    <a:pt x="20892" y="16435"/>
                  </a:cubicBezTo>
                  <a:cubicBezTo>
                    <a:pt x="21600" y="15965"/>
                    <a:pt x="20538" y="14557"/>
                    <a:pt x="20538" y="14087"/>
                  </a:cubicBezTo>
                  <a:cubicBezTo>
                    <a:pt x="20538" y="13617"/>
                    <a:pt x="20538" y="12678"/>
                    <a:pt x="20184" y="12209"/>
                  </a:cubicBezTo>
                  <a:cubicBezTo>
                    <a:pt x="19475" y="12209"/>
                    <a:pt x="19830" y="10800"/>
                    <a:pt x="20184" y="9391"/>
                  </a:cubicBezTo>
                  <a:cubicBezTo>
                    <a:pt x="19830" y="9391"/>
                    <a:pt x="19830" y="8922"/>
                    <a:pt x="19830" y="8922"/>
                  </a:cubicBezTo>
                  <a:cubicBezTo>
                    <a:pt x="19475" y="7983"/>
                    <a:pt x="19475" y="6574"/>
                    <a:pt x="19121" y="6574"/>
                  </a:cubicBezTo>
                  <a:cubicBezTo>
                    <a:pt x="18413" y="6574"/>
                    <a:pt x="18413" y="5635"/>
                    <a:pt x="19121" y="5165"/>
                  </a:cubicBezTo>
                  <a:cubicBezTo>
                    <a:pt x="19475" y="5165"/>
                    <a:pt x="18059" y="4226"/>
                    <a:pt x="18059" y="3757"/>
                  </a:cubicBezTo>
                  <a:cubicBezTo>
                    <a:pt x="18059" y="2817"/>
                    <a:pt x="17351" y="939"/>
                    <a:pt x="16997" y="939"/>
                  </a:cubicBezTo>
                  <a:cubicBezTo>
                    <a:pt x="16643" y="470"/>
                    <a:pt x="15226" y="2817"/>
                    <a:pt x="14872" y="2817"/>
                  </a:cubicBezTo>
                  <a:cubicBezTo>
                    <a:pt x="14518" y="2817"/>
                    <a:pt x="13102" y="1409"/>
                    <a:pt x="13102" y="2348"/>
                  </a:cubicBezTo>
                  <a:cubicBezTo>
                    <a:pt x="12748" y="3757"/>
                    <a:pt x="11685" y="1878"/>
                    <a:pt x="11331" y="2817"/>
                  </a:cubicBezTo>
                  <a:cubicBezTo>
                    <a:pt x="10977" y="3757"/>
                    <a:pt x="10623" y="1878"/>
                    <a:pt x="10623" y="1878"/>
                  </a:cubicBezTo>
                  <a:cubicBezTo>
                    <a:pt x="10623" y="1878"/>
                    <a:pt x="10623" y="1409"/>
                    <a:pt x="10623" y="1409"/>
                  </a:cubicBezTo>
                  <a:cubicBezTo>
                    <a:pt x="10269" y="1409"/>
                    <a:pt x="10269" y="1409"/>
                    <a:pt x="10269" y="1409"/>
                  </a:cubicBezTo>
                  <a:cubicBezTo>
                    <a:pt x="8852" y="1878"/>
                    <a:pt x="6020" y="1409"/>
                    <a:pt x="6020" y="939"/>
                  </a:cubicBezTo>
                  <a:cubicBezTo>
                    <a:pt x="6020" y="470"/>
                    <a:pt x="3895" y="0"/>
                    <a:pt x="3895" y="0"/>
                  </a:cubicBezTo>
                  <a:cubicBezTo>
                    <a:pt x="3895" y="0"/>
                    <a:pt x="4249" y="1409"/>
                    <a:pt x="3541" y="1878"/>
                  </a:cubicBezTo>
                  <a:cubicBezTo>
                    <a:pt x="2833" y="1878"/>
                    <a:pt x="3541" y="3287"/>
                    <a:pt x="3541" y="3287"/>
                  </a:cubicBezTo>
                  <a:cubicBezTo>
                    <a:pt x="3541" y="3757"/>
                    <a:pt x="2833" y="4226"/>
                    <a:pt x="2479" y="4226"/>
                  </a:cubicBezTo>
                  <a:cubicBezTo>
                    <a:pt x="2125" y="3757"/>
                    <a:pt x="708" y="5165"/>
                    <a:pt x="354" y="5635"/>
                  </a:cubicBezTo>
                  <a:cubicBezTo>
                    <a:pt x="0" y="6104"/>
                    <a:pt x="0" y="6104"/>
                    <a:pt x="0" y="6104"/>
                  </a:cubicBezTo>
                  <a:cubicBezTo>
                    <a:pt x="1062" y="7513"/>
                    <a:pt x="708" y="8452"/>
                    <a:pt x="2125" y="9391"/>
                  </a:cubicBezTo>
                  <a:cubicBezTo>
                    <a:pt x="2833" y="10800"/>
                    <a:pt x="4249" y="12209"/>
                    <a:pt x="5311" y="14087"/>
                  </a:cubicBezTo>
                  <a:cubicBezTo>
                    <a:pt x="6020" y="13148"/>
                    <a:pt x="7082" y="12209"/>
                    <a:pt x="7082" y="1127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4310808" y="2905004"/>
              <a:ext cx="112136" cy="112201"/>
            </a:xfrm>
            <a:custGeom>
              <a:rect b="b" l="l" r="r" t="t"/>
              <a:pathLst>
                <a:path extrusionOk="0" h="21600" w="21048">
                  <a:moveTo>
                    <a:pt x="17153" y="12436"/>
                  </a:moveTo>
                  <a:cubicBezTo>
                    <a:pt x="15247" y="11782"/>
                    <a:pt x="14612" y="11782"/>
                    <a:pt x="15247" y="11127"/>
                  </a:cubicBezTo>
                  <a:cubicBezTo>
                    <a:pt x="15882" y="10473"/>
                    <a:pt x="15882" y="9164"/>
                    <a:pt x="15882" y="7200"/>
                  </a:cubicBezTo>
                  <a:cubicBezTo>
                    <a:pt x="15882" y="6545"/>
                    <a:pt x="15882" y="5891"/>
                    <a:pt x="15882" y="5891"/>
                  </a:cubicBezTo>
                  <a:cubicBezTo>
                    <a:pt x="15247" y="5891"/>
                    <a:pt x="15247" y="5236"/>
                    <a:pt x="15247" y="5236"/>
                  </a:cubicBezTo>
                  <a:cubicBezTo>
                    <a:pt x="14612" y="3927"/>
                    <a:pt x="13976" y="5236"/>
                    <a:pt x="13341" y="6545"/>
                  </a:cubicBezTo>
                  <a:cubicBezTo>
                    <a:pt x="12071" y="7855"/>
                    <a:pt x="10165" y="6545"/>
                    <a:pt x="10800" y="4582"/>
                  </a:cubicBezTo>
                  <a:cubicBezTo>
                    <a:pt x="10800" y="3273"/>
                    <a:pt x="9529" y="0"/>
                    <a:pt x="8894" y="0"/>
                  </a:cubicBezTo>
                  <a:cubicBezTo>
                    <a:pt x="8894" y="0"/>
                    <a:pt x="7624" y="655"/>
                    <a:pt x="5718" y="1309"/>
                  </a:cubicBezTo>
                  <a:cubicBezTo>
                    <a:pt x="5718" y="1964"/>
                    <a:pt x="5082" y="2618"/>
                    <a:pt x="5082" y="3927"/>
                  </a:cubicBezTo>
                  <a:cubicBezTo>
                    <a:pt x="4447" y="4582"/>
                    <a:pt x="1906" y="6545"/>
                    <a:pt x="635" y="7200"/>
                  </a:cubicBezTo>
                  <a:cubicBezTo>
                    <a:pt x="635" y="7200"/>
                    <a:pt x="0" y="7855"/>
                    <a:pt x="0" y="9164"/>
                  </a:cubicBezTo>
                  <a:cubicBezTo>
                    <a:pt x="1906" y="10473"/>
                    <a:pt x="4447" y="11782"/>
                    <a:pt x="6353" y="13745"/>
                  </a:cubicBezTo>
                  <a:cubicBezTo>
                    <a:pt x="10165" y="16364"/>
                    <a:pt x="15882" y="20291"/>
                    <a:pt x="18424" y="20945"/>
                  </a:cubicBezTo>
                  <a:cubicBezTo>
                    <a:pt x="18424" y="21600"/>
                    <a:pt x="19059" y="21600"/>
                    <a:pt x="19694" y="21600"/>
                  </a:cubicBezTo>
                  <a:cubicBezTo>
                    <a:pt x="20329" y="18327"/>
                    <a:pt x="20965" y="18327"/>
                    <a:pt x="20965" y="16364"/>
                  </a:cubicBezTo>
                  <a:cubicBezTo>
                    <a:pt x="21600" y="15055"/>
                    <a:pt x="18424" y="13745"/>
                    <a:pt x="17153" y="1243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263340" y="2864728"/>
              <a:ext cx="75801" cy="87747"/>
            </a:xfrm>
            <a:custGeom>
              <a:rect b="b" l="l" r="r" t="t"/>
              <a:pathLst>
                <a:path extrusionOk="0" h="21600" w="21078">
                  <a:moveTo>
                    <a:pt x="20661" y="14954"/>
                  </a:moveTo>
                  <a:cubicBezTo>
                    <a:pt x="20661" y="13292"/>
                    <a:pt x="21600" y="11631"/>
                    <a:pt x="20661" y="10800"/>
                  </a:cubicBezTo>
                  <a:cubicBezTo>
                    <a:pt x="19722" y="9969"/>
                    <a:pt x="19722" y="8308"/>
                    <a:pt x="19722" y="6646"/>
                  </a:cubicBezTo>
                  <a:cubicBezTo>
                    <a:pt x="19722" y="4985"/>
                    <a:pt x="15965" y="0"/>
                    <a:pt x="14087" y="0"/>
                  </a:cubicBezTo>
                  <a:cubicBezTo>
                    <a:pt x="12209" y="0"/>
                    <a:pt x="10330" y="1662"/>
                    <a:pt x="8452" y="831"/>
                  </a:cubicBezTo>
                  <a:cubicBezTo>
                    <a:pt x="6574" y="831"/>
                    <a:pt x="4696" y="0"/>
                    <a:pt x="4696" y="1662"/>
                  </a:cubicBezTo>
                  <a:cubicBezTo>
                    <a:pt x="4696" y="3323"/>
                    <a:pt x="1878" y="4985"/>
                    <a:pt x="0" y="6646"/>
                  </a:cubicBezTo>
                  <a:cubicBezTo>
                    <a:pt x="0" y="7477"/>
                    <a:pt x="0" y="8308"/>
                    <a:pt x="939" y="9138"/>
                  </a:cubicBezTo>
                  <a:cubicBezTo>
                    <a:pt x="2817" y="14954"/>
                    <a:pt x="3757" y="15785"/>
                    <a:pt x="6574" y="17446"/>
                  </a:cubicBezTo>
                  <a:cubicBezTo>
                    <a:pt x="7513" y="18277"/>
                    <a:pt x="10330" y="19938"/>
                    <a:pt x="13148" y="21600"/>
                  </a:cubicBezTo>
                  <a:cubicBezTo>
                    <a:pt x="13148" y="19938"/>
                    <a:pt x="14087" y="19108"/>
                    <a:pt x="14087" y="19108"/>
                  </a:cubicBezTo>
                  <a:cubicBezTo>
                    <a:pt x="15965" y="18277"/>
                    <a:pt x="19722" y="15785"/>
                    <a:pt x="20661" y="1495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4156893" y="2356950"/>
              <a:ext cx="231593" cy="187001"/>
            </a:xfrm>
            <a:custGeom>
              <a:rect b="b" l="l" r="r" t="t"/>
              <a:pathLst>
                <a:path extrusionOk="0" h="21600" w="21600">
                  <a:moveTo>
                    <a:pt x="10165" y="16495"/>
                  </a:moveTo>
                  <a:cubicBezTo>
                    <a:pt x="10165" y="15709"/>
                    <a:pt x="12706" y="14924"/>
                    <a:pt x="12706" y="14138"/>
                  </a:cubicBezTo>
                  <a:cubicBezTo>
                    <a:pt x="12706" y="13353"/>
                    <a:pt x="12706" y="5891"/>
                    <a:pt x="12706" y="5891"/>
                  </a:cubicBezTo>
                  <a:cubicBezTo>
                    <a:pt x="12706" y="5891"/>
                    <a:pt x="21282" y="5891"/>
                    <a:pt x="21282" y="5891"/>
                  </a:cubicBezTo>
                  <a:cubicBezTo>
                    <a:pt x="21600" y="5498"/>
                    <a:pt x="21600" y="3535"/>
                    <a:pt x="21600" y="1178"/>
                  </a:cubicBezTo>
                  <a:cubicBezTo>
                    <a:pt x="21282" y="393"/>
                    <a:pt x="21600" y="0"/>
                    <a:pt x="19694" y="0"/>
                  </a:cubicBezTo>
                  <a:cubicBezTo>
                    <a:pt x="18106" y="0"/>
                    <a:pt x="13341" y="0"/>
                    <a:pt x="10165" y="0"/>
                  </a:cubicBezTo>
                  <a:cubicBezTo>
                    <a:pt x="9529" y="785"/>
                    <a:pt x="8894" y="1964"/>
                    <a:pt x="8894" y="2749"/>
                  </a:cubicBezTo>
                  <a:cubicBezTo>
                    <a:pt x="8259" y="4320"/>
                    <a:pt x="5400" y="6676"/>
                    <a:pt x="5400" y="8640"/>
                  </a:cubicBezTo>
                  <a:cubicBezTo>
                    <a:pt x="5400" y="10996"/>
                    <a:pt x="2541" y="14138"/>
                    <a:pt x="953" y="18458"/>
                  </a:cubicBezTo>
                  <a:cubicBezTo>
                    <a:pt x="318" y="19636"/>
                    <a:pt x="318" y="20815"/>
                    <a:pt x="0" y="21600"/>
                  </a:cubicBezTo>
                  <a:cubicBezTo>
                    <a:pt x="10165" y="21600"/>
                    <a:pt x="10165" y="21600"/>
                    <a:pt x="10165" y="21600"/>
                  </a:cubicBezTo>
                  <a:cubicBezTo>
                    <a:pt x="10165" y="21600"/>
                    <a:pt x="10165" y="17280"/>
                    <a:pt x="10165" y="1649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4156893" y="2367020"/>
              <a:ext cx="333725" cy="363932"/>
            </a:xfrm>
            <a:custGeom>
              <a:rect b="b" l="l" r="r" t="t"/>
              <a:pathLst>
                <a:path extrusionOk="0" h="21600" w="21600">
                  <a:moveTo>
                    <a:pt x="1763" y="18774"/>
                  </a:moveTo>
                  <a:cubicBezTo>
                    <a:pt x="2204" y="18774"/>
                    <a:pt x="3306" y="18774"/>
                    <a:pt x="3306" y="18774"/>
                  </a:cubicBezTo>
                  <a:cubicBezTo>
                    <a:pt x="3306" y="18774"/>
                    <a:pt x="4188" y="18370"/>
                    <a:pt x="4629" y="18572"/>
                  </a:cubicBezTo>
                  <a:cubicBezTo>
                    <a:pt x="5069" y="18774"/>
                    <a:pt x="5731" y="19379"/>
                    <a:pt x="5731" y="19379"/>
                  </a:cubicBezTo>
                  <a:cubicBezTo>
                    <a:pt x="6392" y="19379"/>
                    <a:pt x="6392" y="19379"/>
                    <a:pt x="6392" y="19379"/>
                  </a:cubicBezTo>
                  <a:cubicBezTo>
                    <a:pt x="6392" y="19379"/>
                    <a:pt x="6833" y="20591"/>
                    <a:pt x="7494" y="20793"/>
                  </a:cubicBezTo>
                  <a:cubicBezTo>
                    <a:pt x="7935" y="20994"/>
                    <a:pt x="8155" y="21398"/>
                    <a:pt x="8376" y="21600"/>
                  </a:cubicBezTo>
                  <a:cubicBezTo>
                    <a:pt x="8816" y="21600"/>
                    <a:pt x="9257" y="21398"/>
                    <a:pt x="9257" y="21196"/>
                  </a:cubicBezTo>
                  <a:cubicBezTo>
                    <a:pt x="9257" y="20591"/>
                    <a:pt x="9478" y="20187"/>
                    <a:pt x="10359" y="20793"/>
                  </a:cubicBezTo>
                  <a:cubicBezTo>
                    <a:pt x="11241" y="21398"/>
                    <a:pt x="11241" y="20793"/>
                    <a:pt x="11241" y="20591"/>
                  </a:cubicBezTo>
                  <a:cubicBezTo>
                    <a:pt x="11461" y="20389"/>
                    <a:pt x="12122" y="20591"/>
                    <a:pt x="12563" y="20591"/>
                  </a:cubicBezTo>
                  <a:cubicBezTo>
                    <a:pt x="13004" y="20591"/>
                    <a:pt x="13665" y="20389"/>
                    <a:pt x="13665" y="20389"/>
                  </a:cubicBezTo>
                  <a:cubicBezTo>
                    <a:pt x="13665" y="20389"/>
                    <a:pt x="20278" y="20389"/>
                    <a:pt x="20498" y="20389"/>
                  </a:cubicBezTo>
                  <a:cubicBezTo>
                    <a:pt x="20939" y="20187"/>
                    <a:pt x="20718" y="18976"/>
                    <a:pt x="20718" y="18976"/>
                  </a:cubicBezTo>
                  <a:cubicBezTo>
                    <a:pt x="20278" y="18370"/>
                    <a:pt x="20278" y="18370"/>
                    <a:pt x="20278" y="18370"/>
                  </a:cubicBezTo>
                  <a:cubicBezTo>
                    <a:pt x="18514" y="4037"/>
                    <a:pt x="18514" y="4037"/>
                    <a:pt x="18514" y="4037"/>
                  </a:cubicBezTo>
                  <a:cubicBezTo>
                    <a:pt x="21600" y="4037"/>
                    <a:pt x="21600" y="4037"/>
                    <a:pt x="21600" y="4037"/>
                  </a:cubicBezTo>
                  <a:cubicBezTo>
                    <a:pt x="18294" y="2221"/>
                    <a:pt x="15649" y="404"/>
                    <a:pt x="15208" y="404"/>
                  </a:cubicBezTo>
                  <a:cubicBezTo>
                    <a:pt x="14988" y="202"/>
                    <a:pt x="14988" y="202"/>
                    <a:pt x="14988" y="0"/>
                  </a:cubicBezTo>
                  <a:cubicBezTo>
                    <a:pt x="14988" y="1211"/>
                    <a:pt x="14988" y="2221"/>
                    <a:pt x="14767" y="2422"/>
                  </a:cubicBezTo>
                  <a:cubicBezTo>
                    <a:pt x="14767" y="2422"/>
                    <a:pt x="8816" y="2422"/>
                    <a:pt x="8816" y="2422"/>
                  </a:cubicBezTo>
                  <a:cubicBezTo>
                    <a:pt x="8816" y="2422"/>
                    <a:pt x="8816" y="6258"/>
                    <a:pt x="8816" y="6662"/>
                  </a:cubicBezTo>
                  <a:cubicBezTo>
                    <a:pt x="8816" y="7065"/>
                    <a:pt x="7053" y="7469"/>
                    <a:pt x="7053" y="7873"/>
                  </a:cubicBezTo>
                  <a:cubicBezTo>
                    <a:pt x="7053" y="8277"/>
                    <a:pt x="7053" y="10497"/>
                    <a:pt x="7053" y="10497"/>
                  </a:cubicBezTo>
                  <a:cubicBezTo>
                    <a:pt x="0" y="10497"/>
                    <a:pt x="0" y="10497"/>
                    <a:pt x="0" y="10497"/>
                  </a:cubicBezTo>
                  <a:cubicBezTo>
                    <a:pt x="0" y="11507"/>
                    <a:pt x="661" y="11910"/>
                    <a:pt x="1102" y="12314"/>
                  </a:cubicBezTo>
                  <a:cubicBezTo>
                    <a:pt x="1543" y="12920"/>
                    <a:pt x="661" y="13929"/>
                    <a:pt x="1543" y="14938"/>
                  </a:cubicBezTo>
                  <a:cubicBezTo>
                    <a:pt x="2204" y="15948"/>
                    <a:pt x="1322" y="17563"/>
                    <a:pt x="882" y="18168"/>
                  </a:cubicBezTo>
                  <a:cubicBezTo>
                    <a:pt x="661" y="18370"/>
                    <a:pt x="661" y="18976"/>
                    <a:pt x="661" y="19581"/>
                  </a:cubicBezTo>
                  <a:cubicBezTo>
                    <a:pt x="661" y="19581"/>
                    <a:pt x="661" y="19581"/>
                    <a:pt x="661" y="19581"/>
                  </a:cubicBezTo>
                  <a:cubicBezTo>
                    <a:pt x="1102" y="19379"/>
                    <a:pt x="1102" y="18572"/>
                    <a:pt x="1763" y="187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4286355" y="2434627"/>
              <a:ext cx="455993" cy="427596"/>
            </a:xfrm>
            <a:custGeom>
              <a:rect b="b" l="l" r="r" t="t"/>
              <a:pathLst>
                <a:path extrusionOk="0" h="21474" w="21600">
                  <a:moveTo>
                    <a:pt x="20472" y="8914"/>
                  </a:moveTo>
                  <a:cubicBezTo>
                    <a:pt x="20472" y="8914"/>
                    <a:pt x="20472" y="7886"/>
                    <a:pt x="19827" y="7543"/>
                  </a:cubicBezTo>
                  <a:cubicBezTo>
                    <a:pt x="19182" y="7200"/>
                    <a:pt x="18376" y="7029"/>
                    <a:pt x="18376" y="7029"/>
                  </a:cubicBezTo>
                  <a:cubicBezTo>
                    <a:pt x="18376" y="7029"/>
                    <a:pt x="18054" y="6171"/>
                    <a:pt x="17570" y="5829"/>
                  </a:cubicBezTo>
                  <a:cubicBezTo>
                    <a:pt x="17409" y="5486"/>
                    <a:pt x="13057" y="2571"/>
                    <a:pt x="9672" y="0"/>
                  </a:cubicBezTo>
                  <a:cubicBezTo>
                    <a:pt x="7415" y="0"/>
                    <a:pt x="7415" y="0"/>
                    <a:pt x="7415" y="0"/>
                  </a:cubicBezTo>
                  <a:cubicBezTo>
                    <a:pt x="8704" y="12171"/>
                    <a:pt x="8704" y="12171"/>
                    <a:pt x="8704" y="12171"/>
                  </a:cubicBezTo>
                  <a:cubicBezTo>
                    <a:pt x="9027" y="12686"/>
                    <a:pt x="9027" y="12686"/>
                    <a:pt x="9027" y="12686"/>
                  </a:cubicBezTo>
                  <a:cubicBezTo>
                    <a:pt x="9027" y="12686"/>
                    <a:pt x="9188" y="13714"/>
                    <a:pt x="8866" y="13886"/>
                  </a:cubicBezTo>
                  <a:cubicBezTo>
                    <a:pt x="8704" y="13886"/>
                    <a:pt x="3869" y="13886"/>
                    <a:pt x="3869" y="13886"/>
                  </a:cubicBezTo>
                  <a:cubicBezTo>
                    <a:pt x="3869" y="13886"/>
                    <a:pt x="3385" y="14057"/>
                    <a:pt x="3063" y="14057"/>
                  </a:cubicBezTo>
                  <a:cubicBezTo>
                    <a:pt x="2740" y="14057"/>
                    <a:pt x="2257" y="13886"/>
                    <a:pt x="2096" y="14057"/>
                  </a:cubicBezTo>
                  <a:cubicBezTo>
                    <a:pt x="2096" y="14229"/>
                    <a:pt x="2096" y="14743"/>
                    <a:pt x="1451" y="14229"/>
                  </a:cubicBezTo>
                  <a:cubicBezTo>
                    <a:pt x="806" y="13714"/>
                    <a:pt x="645" y="14057"/>
                    <a:pt x="645" y="14571"/>
                  </a:cubicBezTo>
                  <a:cubicBezTo>
                    <a:pt x="645" y="14743"/>
                    <a:pt x="322" y="14914"/>
                    <a:pt x="0" y="14914"/>
                  </a:cubicBezTo>
                  <a:cubicBezTo>
                    <a:pt x="0" y="15086"/>
                    <a:pt x="161" y="15257"/>
                    <a:pt x="161" y="15257"/>
                  </a:cubicBezTo>
                  <a:cubicBezTo>
                    <a:pt x="322" y="15600"/>
                    <a:pt x="322" y="15600"/>
                    <a:pt x="322" y="15600"/>
                  </a:cubicBezTo>
                  <a:cubicBezTo>
                    <a:pt x="322" y="15600"/>
                    <a:pt x="322" y="16286"/>
                    <a:pt x="484" y="16457"/>
                  </a:cubicBezTo>
                  <a:cubicBezTo>
                    <a:pt x="806" y="16800"/>
                    <a:pt x="1128" y="17143"/>
                    <a:pt x="1290" y="17314"/>
                  </a:cubicBezTo>
                  <a:cubicBezTo>
                    <a:pt x="1290" y="17657"/>
                    <a:pt x="1290" y="18514"/>
                    <a:pt x="1290" y="18514"/>
                  </a:cubicBezTo>
                  <a:cubicBezTo>
                    <a:pt x="1290" y="18514"/>
                    <a:pt x="1451" y="19200"/>
                    <a:pt x="1612" y="18857"/>
                  </a:cubicBezTo>
                  <a:cubicBezTo>
                    <a:pt x="1773" y="18514"/>
                    <a:pt x="2257" y="19200"/>
                    <a:pt x="2418" y="18686"/>
                  </a:cubicBezTo>
                  <a:cubicBezTo>
                    <a:pt x="2418" y="18343"/>
                    <a:pt x="3063" y="18857"/>
                    <a:pt x="3224" y="18857"/>
                  </a:cubicBezTo>
                  <a:cubicBezTo>
                    <a:pt x="3385" y="18857"/>
                    <a:pt x="4030" y="18000"/>
                    <a:pt x="4191" y="18171"/>
                  </a:cubicBezTo>
                  <a:cubicBezTo>
                    <a:pt x="4352" y="18171"/>
                    <a:pt x="4675" y="18857"/>
                    <a:pt x="4675" y="19200"/>
                  </a:cubicBezTo>
                  <a:cubicBezTo>
                    <a:pt x="4675" y="19371"/>
                    <a:pt x="5319" y="19714"/>
                    <a:pt x="5158" y="19714"/>
                  </a:cubicBezTo>
                  <a:cubicBezTo>
                    <a:pt x="4836" y="19886"/>
                    <a:pt x="4836" y="20229"/>
                    <a:pt x="5158" y="20229"/>
                  </a:cubicBezTo>
                  <a:cubicBezTo>
                    <a:pt x="5319" y="20229"/>
                    <a:pt x="5319" y="20743"/>
                    <a:pt x="5481" y="21086"/>
                  </a:cubicBezTo>
                  <a:cubicBezTo>
                    <a:pt x="5642" y="21257"/>
                    <a:pt x="5803" y="21429"/>
                    <a:pt x="5964" y="21086"/>
                  </a:cubicBezTo>
                  <a:cubicBezTo>
                    <a:pt x="6125" y="20743"/>
                    <a:pt x="6448" y="21086"/>
                    <a:pt x="6609" y="21429"/>
                  </a:cubicBezTo>
                  <a:cubicBezTo>
                    <a:pt x="6770" y="21600"/>
                    <a:pt x="7254" y="21257"/>
                    <a:pt x="7415" y="20914"/>
                  </a:cubicBezTo>
                  <a:cubicBezTo>
                    <a:pt x="7415" y="20571"/>
                    <a:pt x="8060" y="20571"/>
                    <a:pt x="8060" y="20914"/>
                  </a:cubicBezTo>
                  <a:cubicBezTo>
                    <a:pt x="8060" y="21257"/>
                    <a:pt x="8060" y="21429"/>
                    <a:pt x="8543" y="21086"/>
                  </a:cubicBezTo>
                  <a:cubicBezTo>
                    <a:pt x="8704" y="20914"/>
                    <a:pt x="8704" y="20914"/>
                    <a:pt x="8866" y="20914"/>
                  </a:cubicBezTo>
                  <a:cubicBezTo>
                    <a:pt x="9027" y="20571"/>
                    <a:pt x="9188" y="20057"/>
                    <a:pt x="9188" y="19886"/>
                  </a:cubicBezTo>
                  <a:cubicBezTo>
                    <a:pt x="9349" y="19714"/>
                    <a:pt x="9027" y="19029"/>
                    <a:pt x="9188" y="19029"/>
                  </a:cubicBezTo>
                  <a:cubicBezTo>
                    <a:pt x="9349" y="18857"/>
                    <a:pt x="9994" y="19029"/>
                    <a:pt x="10155" y="18514"/>
                  </a:cubicBezTo>
                  <a:cubicBezTo>
                    <a:pt x="10316" y="18000"/>
                    <a:pt x="10639" y="17657"/>
                    <a:pt x="10639" y="17657"/>
                  </a:cubicBezTo>
                  <a:cubicBezTo>
                    <a:pt x="10639" y="17657"/>
                    <a:pt x="10639" y="16457"/>
                    <a:pt x="11122" y="16629"/>
                  </a:cubicBezTo>
                  <a:cubicBezTo>
                    <a:pt x="11445" y="16800"/>
                    <a:pt x="11767" y="17143"/>
                    <a:pt x="11928" y="16629"/>
                  </a:cubicBezTo>
                  <a:cubicBezTo>
                    <a:pt x="11928" y="16286"/>
                    <a:pt x="12251" y="16457"/>
                    <a:pt x="12412" y="16114"/>
                  </a:cubicBezTo>
                  <a:cubicBezTo>
                    <a:pt x="12573" y="15600"/>
                    <a:pt x="12734" y="15600"/>
                    <a:pt x="13057" y="15771"/>
                  </a:cubicBezTo>
                  <a:cubicBezTo>
                    <a:pt x="13379" y="15771"/>
                    <a:pt x="13540" y="15600"/>
                    <a:pt x="13540" y="15429"/>
                  </a:cubicBezTo>
                  <a:cubicBezTo>
                    <a:pt x="13540" y="15257"/>
                    <a:pt x="14185" y="15257"/>
                    <a:pt x="14669" y="14914"/>
                  </a:cubicBezTo>
                  <a:cubicBezTo>
                    <a:pt x="15152" y="14571"/>
                    <a:pt x="15475" y="14229"/>
                    <a:pt x="15636" y="14571"/>
                  </a:cubicBezTo>
                  <a:cubicBezTo>
                    <a:pt x="15797" y="14743"/>
                    <a:pt x="17087" y="14743"/>
                    <a:pt x="17248" y="14571"/>
                  </a:cubicBezTo>
                  <a:cubicBezTo>
                    <a:pt x="17409" y="14571"/>
                    <a:pt x="17893" y="14057"/>
                    <a:pt x="18215" y="14229"/>
                  </a:cubicBezTo>
                  <a:cubicBezTo>
                    <a:pt x="18699" y="14229"/>
                    <a:pt x="19827" y="14057"/>
                    <a:pt x="20310" y="14057"/>
                  </a:cubicBezTo>
                  <a:cubicBezTo>
                    <a:pt x="20794" y="14057"/>
                    <a:pt x="20955" y="13543"/>
                    <a:pt x="21116" y="13371"/>
                  </a:cubicBezTo>
                  <a:cubicBezTo>
                    <a:pt x="21278" y="13200"/>
                    <a:pt x="21439" y="12514"/>
                    <a:pt x="21600" y="12343"/>
                  </a:cubicBezTo>
                  <a:cubicBezTo>
                    <a:pt x="21600" y="12343"/>
                    <a:pt x="21600" y="9771"/>
                    <a:pt x="21600" y="8743"/>
                  </a:cubicBezTo>
                  <a:cubicBezTo>
                    <a:pt x="21116" y="8743"/>
                    <a:pt x="20472" y="8914"/>
                    <a:pt x="20472" y="891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473355" y="2721972"/>
              <a:ext cx="224401" cy="151627"/>
            </a:xfrm>
            <a:custGeom>
              <a:rect b="b" l="l" r="r" t="t"/>
              <a:pathLst>
                <a:path extrusionOk="0" h="20149" w="21600">
                  <a:moveTo>
                    <a:pt x="21600" y="11623"/>
                  </a:moveTo>
                  <a:cubicBezTo>
                    <a:pt x="21273" y="11173"/>
                    <a:pt x="20618" y="10723"/>
                    <a:pt x="20618" y="10723"/>
                  </a:cubicBezTo>
                  <a:cubicBezTo>
                    <a:pt x="20291" y="10723"/>
                    <a:pt x="20291" y="9373"/>
                    <a:pt x="20291" y="8923"/>
                  </a:cubicBezTo>
                  <a:cubicBezTo>
                    <a:pt x="20291" y="8473"/>
                    <a:pt x="19309" y="9373"/>
                    <a:pt x="18982" y="9373"/>
                  </a:cubicBezTo>
                  <a:cubicBezTo>
                    <a:pt x="18655" y="8923"/>
                    <a:pt x="18327" y="8023"/>
                    <a:pt x="18000" y="8023"/>
                  </a:cubicBezTo>
                  <a:cubicBezTo>
                    <a:pt x="17345" y="8023"/>
                    <a:pt x="17345" y="7123"/>
                    <a:pt x="17345" y="6673"/>
                  </a:cubicBezTo>
                  <a:cubicBezTo>
                    <a:pt x="17345" y="5773"/>
                    <a:pt x="16691" y="4873"/>
                    <a:pt x="16364" y="4423"/>
                  </a:cubicBezTo>
                  <a:cubicBezTo>
                    <a:pt x="15709" y="3973"/>
                    <a:pt x="15709" y="2623"/>
                    <a:pt x="15382" y="2623"/>
                  </a:cubicBezTo>
                  <a:cubicBezTo>
                    <a:pt x="15055" y="2173"/>
                    <a:pt x="15382" y="1273"/>
                    <a:pt x="15382" y="373"/>
                  </a:cubicBezTo>
                  <a:cubicBezTo>
                    <a:pt x="14727" y="373"/>
                    <a:pt x="13745" y="373"/>
                    <a:pt x="13745" y="373"/>
                  </a:cubicBezTo>
                  <a:cubicBezTo>
                    <a:pt x="13418" y="-527"/>
                    <a:pt x="12764" y="373"/>
                    <a:pt x="11782" y="1273"/>
                  </a:cubicBezTo>
                  <a:cubicBezTo>
                    <a:pt x="10800" y="2173"/>
                    <a:pt x="9491" y="2173"/>
                    <a:pt x="9491" y="2623"/>
                  </a:cubicBezTo>
                  <a:cubicBezTo>
                    <a:pt x="9491" y="3073"/>
                    <a:pt x="9164" y="3523"/>
                    <a:pt x="8509" y="3523"/>
                  </a:cubicBezTo>
                  <a:cubicBezTo>
                    <a:pt x="7855" y="3073"/>
                    <a:pt x="7527" y="3073"/>
                    <a:pt x="7200" y="4423"/>
                  </a:cubicBezTo>
                  <a:cubicBezTo>
                    <a:pt x="6873" y="5323"/>
                    <a:pt x="6218" y="4873"/>
                    <a:pt x="6218" y="5773"/>
                  </a:cubicBezTo>
                  <a:cubicBezTo>
                    <a:pt x="5891" y="7123"/>
                    <a:pt x="5236" y="6223"/>
                    <a:pt x="4582" y="5773"/>
                  </a:cubicBezTo>
                  <a:cubicBezTo>
                    <a:pt x="3600" y="5323"/>
                    <a:pt x="3600" y="8473"/>
                    <a:pt x="3600" y="8473"/>
                  </a:cubicBezTo>
                  <a:cubicBezTo>
                    <a:pt x="3600" y="8473"/>
                    <a:pt x="2945" y="9373"/>
                    <a:pt x="2618" y="10723"/>
                  </a:cubicBezTo>
                  <a:cubicBezTo>
                    <a:pt x="2291" y="12073"/>
                    <a:pt x="982" y="11623"/>
                    <a:pt x="655" y="12073"/>
                  </a:cubicBezTo>
                  <a:cubicBezTo>
                    <a:pt x="327" y="12073"/>
                    <a:pt x="982" y="13873"/>
                    <a:pt x="655" y="14323"/>
                  </a:cubicBezTo>
                  <a:cubicBezTo>
                    <a:pt x="655" y="14773"/>
                    <a:pt x="327" y="16123"/>
                    <a:pt x="0" y="17023"/>
                  </a:cubicBezTo>
                  <a:cubicBezTo>
                    <a:pt x="655" y="17473"/>
                    <a:pt x="1309" y="17923"/>
                    <a:pt x="1309" y="18373"/>
                  </a:cubicBezTo>
                  <a:cubicBezTo>
                    <a:pt x="1636" y="18823"/>
                    <a:pt x="2945" y="21073"/>
                    <a:pt x="3600" y="19723"/>
                  </a:cubicBezTo>
                  <a:cubicBezTo>
                    <a:pt x="4255" y="18823"/>
                    <a:pt x="6218" y="18823"/>
                    <a:pt x="6873" y="19273"/>
                  </a:cubicBezTo>
                  <a:cubicBezTo>
                    <a:pt x="7200" y="20173"/>
                    <a:pt x="7527" y="19723"/>
                    <a:pt x="7527" y="18823"/>
                  </a:cubicBezTo>
                  <a:cubicBezTo>
                    <a:pt x="7855" y="18373"/>
                    <a:pt x="6873" y="16123"/>
                    <a:pt x="7200" y="15223"/>
                  </a:cubicBezTo>
                  <a:cubicBezTo>
                    <a:pt x="7527" y="14773"/>
                    <a:pt x="13418" y="15223"/>
                    <a:pt x="13745" y="15673"/>
                  </a:cubicBezTo>
                  <a:cubicBezTo>
                    <a:pt x="14073" y="16123"/>
                    <a:pt x="14073" y="14323"/>
                    <a:pt x="14727" y="14773"/>
                  </a:cubicBezTo>
                  <a:cubicBezTo>
                    <a:pt x="15709" y="14773"/>
                    <a:pt x="16691" y="15223"/>
                    <a:pt x="17345" y="15223"/>
                  </a:cubicBezTo>
                  <a:cubicBezTo>
                    <a:pt x="17673" y="14773"/>
                    <a:pt x="18327" y="13873"/>
                    <a:pt x="18655" y="13873"/>
                  </a:cubicBezTo>
                  <a:cubicBezTo>
                    <a:pt x="18982" y="13873"/>
                    <a:pt x="20618" y="13423"/>
                    <a:pt x="20945" y="12973"/>
                  </a:cubicBezTo>
                  <a:cubicBezTo>
                    <a:pt x="21273" y="12523"/>
                    <a:pt x="21600" y="12523"/>
                    <a:pt x="21600" y="11623"/>
                  </a:cubicBezTo>
                  <a:cubicBezTo>
                    <a:pt x="21600" y="11623"/>
                    <a:pt x="21600" y="11623"/>
                    <a:pt x="21600" y="1162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632039" y="2479219"/>
              <a:ext cx="421441" cy="331730"/>
            </a:xfrm>
            <a:custGeom>
              <a:rect b="b" l="l" r="r" t="t"/>
              <a:pathLst>
                <a:path extrusionOk="0" h="21471" w="21380">
                  <a:moveTo>
                    <a:pt x="20640" y="3086"/>
                  </a:moveTo>
                  <a:cubicBezTo>
                    <a:pt x="20640" y="2865"/>
                    <a:pt x="20467" y="1763"/>
                    <a:pt x="20467" y="882"/>
                  </a:cubicBezTo>
                  <a:cubicBezTo>
                    <a:pt x="19430" y="1763"/>
                    <a:pt x="19430" y="1763"/>
                    <a:pt x="19430" y="1763"/>
                  </a:cubicBezTo>
                  <a:cubicBezTo>
                    <a:pt x="19430" y="1763"/>
                    <a:pt x="19085" y="1102"/>
                    <a:pt x="18566" y="661"/>
                  </a:cubicBezTo>
                  <a:cubicBezTo>
                    <a:pt x="17875" y="0"/>
                    <a:pt x="16493" y="0"/>
                    <a:pt x="16493" y="0"/>
                  </a:cubicBezTo>
                  <a:cubicBezTo>
                    <a:pt x="10445" y="4849"/>
                    <a:pt x="10445" y="4849"/>
                    <a:pt x="10445" y="4849"/>
                  </a:cubicBezTo>
                  <a:cubicBezTo>
                    <a:pt x="8026" y="7494"/>
                    <a:pt x="8026" y="7494"/>
                    <a:pt x="8026" y="7494"/>
                  </a:cubicBezTo>
                  <a:cubicBezTo>
                    <a:pt x="8026" y="7494"/>
                    <a:pt x="6298" y="8155"/>
                    <a:pt x="5779" y="8376"/>
                  </a:cubicBezTo>
                  <a:cubicBezTo>
                    <a:pt x="5779" y="8376"/>
                    <a:pt x="5779" y="8376"/>
                    <a:pt x="5606" y="8376"/>
                  </a:cubicBezTo>
                  <a:cubicBezTo>
                    <a:pt x="5606" y="9698"/>
                    <a:pt x="5606" y="13004"/>
                    <a:pt x="5606" y="13004"/>
                  </a:cubicBezTo>
                  <a:cubicBezTo>
                    <a:pt x="5434" y="13224"/>
                    <a:pt x="5261" y="14106"/>
                    <a:pt x="5088" y="14327"/>
                  </a:cubicBezTo>
                  <a:cubicBezTo>
                    <a:pt x="4915" y="14547"/>
                    <a:pt x="4742" y="15208"/>
                    <a:pt x="4224" y="15208"/>
                  </a:cubicBezTo>
                  <a:cubicBezTo>
                    <a:pt x="3706" y="15208"/>
                    <a:pt x="2496" y="15429"/>
                    <a:pt x="1978" y="15429"/>
                  </a:cubicBezTo>
                  <a:cubicBezTo>
                    <a:pt x="1632" y="15208"/>
                    <a:pt x="1114" y="15869"/>
                    <a:pt x="941" y="15869"/>
                  </a:cubicBezTo>
                  <a:cubicBezTo>
                    <a:pt x="768" y="15869"/>
                    <a:pt x="422" y="15869"/>
                    <a:pt x="77" y="15869"/>
                  </a:cubicBezTo>
                  <a:cubicBezTo>
                    <a:pt x="77" y="16310"/>
                    <a:pt x="-96" y="16751"/>
                    <a:pt x="77" y="16971"/>
                  </a:cubicBezTo>
                  <a:cubicBezTo>
                    <a:pt x="250" y="16971"/>
                    <a:pt x="250" y="17633"/>
                    <a:pt x="595" y="17853"/>
                  </a:cubicBezTo>
                  <a:cubicBezTo>
                    <a:pt x="768" y="18073"/>
                    <a:pt x="1114" y="18514"/>
                    <a:pt x="1114" y="18955"/>
                  </a:cubicBezTo>
                  <a:cubicBezTo>
                    <a:pt x="1114" y="19176"/>
                    <a:pt x="1114" y="19616"/>
                    <a:pt x="1459" y="19616"/>
                  </a:cubicBezTo>
                  <a:cubicBezTo>
                    <a:pt x="1632" y="19616"/>
                    <a:pt x="1805" y="20057"/>
                    <a:pt x="1978" y="20278"/>
                  </a:cubicBezTo>
                  <a:cubicBezTo>
                    <a:pt x="2150" y="20278"/>
                    <a:pt x="2669" y="19837"/>
                    <a:pt x="2669" y="20057"/>
                  </a:cubicBezTo>
                  <a:cubicBezTo>
                    <a:pt x="2669" y="20278"/>
                    <a:pt x="2669" y="20939"/>
                    <a:pt x="2842" y="20939"/>
                  </a:cubicBezTo>
                  <a:cubicBezTo>
                    <a:pt x="2842" y="20939"/>
                    <a:pt x="3187" y="21159"/>
                    <a:pt x="3360" y="21380"/>
                  </a:cubicBezTo>
                  <a:cubicBezTo>
                    <a:pt x="3187" y="20939"/>
                    <a:pt x="3360" y="20278"/>
                    <a:pt x="3878" y="20498"/>
                  </a:cubicBezTo>
                  <a:cubicBezTo>
                    <a:pt x="4224" y="20718"/>
                    <a:pt x="3878" y="21159"/>
                    <a:pt x="4224" y="21380"/>
                  </a:cubicBezTo>
                  <a:cubicBezTo>
                    <a:pt x="4570" y="21600"/>
                    <a:pt x="4915" y="21380"/>
                    <a:pt x="4915" y="21159"/>
                  </a:cubicBezTo>
                  <a:cubicBezTo>
                    <a:pt x="4915" y="20718"/>
                    <a:pt x="5261" y="20057"/>
                    <a:pt x="5434" y="19837"/>
                  </a:cubicBezTo>
                  <a:cubicBezTo>
                    <a:pt x="5606" y="19616"/>
                    <a:pt x="5606" y="18735"/>
                    <a:pt x="5779" y="18294"/>
                  </a:cubicBezTo>
                  <a:cubicBezTo>
                    <a:pt x="6125" y="18073"/>
                    <a:pt x="6816" y="18294"/>
                    <a:pt x="6989" y="18294"/>
                  </a:cubicBezTo>
                  <a:cubicBezTo>
                    <a:pt x="7334" y="18514"/>
                    <a:pt x="7507" y="17633"/>
                    <a:pt x="7853" y="18073"/>
                  </a:cubicBezTo>
                  <a:cubicBezTo>
                    <a:pt x="8198" y="18294"/>
                    <a:pt x="8717" y="18073"/>
                    <a:pt x="9062" y="18514"/>
                  </a:cubicBezTo>
                  <a:cubicBezTo>
                    <a:pt x="9235" y="18735"/>
                    <a:pt x="9408" y="19616"/>
                    <a:pt x="9754" y="19396"/>
                  </a:cubicBezTo>
                  <a:cubicBezTo>
                    <a:pt x="10272" y="19176"/>
                    <a:pt x="10618" y="18955"/>
                    <a:pt x="10963" y="18955"/>
                  </a:cubicBezTo>
                  <a:cubicBezTo>
                    <a:pt x="11136" y="18955"/>
                    <a:pt x="11827" y="19616"/>
                    <a:pt x="12000" y="19616"/>
                  </a:cubicBezTo>
                  <a:cubicBezTo>
                    <a:pt x="12173" y="19837"/>
                    <a:pt x="13037" y="19837"/>
                    <a:pt x="13382" y="19616"/>
                  </a:cubicBezTo>
                  <a:cubicBezTo>
                    <a:pt x="13728" y="19396"/>
                    <a:pt x="14074" y="18735"/>
                    <a:pt x="14419" y="18955"/>
                  </a:cubicBezTo>
                  <a:cubicBezTo>
                    <a:pt x="14765" y="18955"/>
                    <a:pt x="15974" y="18735"/>
                    <a:pt x="16147" y="18955"/>
                  </a:cubicBezTo>
                  <a:cubicBezTo>
                    <a:pt x="16320" y="19176"/>
                    <a:pt x="17011" y="19396"/>
                    <a:pt x="17357" y="19176"/>
                  </a:cubicBezTo>
                  <a:cubicBezTo>
                    <a:pt x="17702" y="19176"/>
                    <a:pt x="18048" y="18294"/>
                    <a:pt x="18221" y="18073"/>
                  </a:cubicBezTo>
                  <a:cubicBezTo>
                    <a:pt x="18394" y="18073"/>
                    <a:pt x="18394" y="18073"/>
                    <a:pt x="18566" y="18073"/>
                  </a:cubicBezTo>
                  <a:cubicBezTo>
                    <a:pt x="18566" y="17853"/>
                    <a:pt x="18566" y="17633"/>
                    <a:pt x="18566" y="17633"/>
                  </a:cubicBezTo>
                  <a:cubicBezTo>
                    <a:pt x="18566" y="16531"/>
                    <a:pt x="18739" y="16971"/>
                    <a:pt x="18739" y="16090"/>
                  </a:cubicBezTo>
                  <a:cubicBezTo>
                    <a:pt x="18912" y="14988"/>
                    <a:pt x="20813" y="12563"/>
                    <a:pt x="20986" y="12563"/>
                  </a:cubicBezTo>
                  <a:cubicBezTo>
                    <a:pt x="21158" y="12343"/>
                    <a:pt x="21158" y="8596"/>
                    <a:pt x="21158" y="8155"/>
                  </a:cubicBezTo>
                  <a:cubicBezTo>
                    <a:pt x="21158" y="7494"/>
                    <a:pt x="21331" y="6833"/>
                    <a:pt x="21331" y="6171"/>
                  </a:cubicBezTo>
                  <a:cubicBezTo>
                    <a:pt x="21504" y="5510"/>
                    <a:pt x="21158" y="5510"/>
                    <a:pt x="21158" y="4849"/>
                  </a:cubicBezTo>
                  <a:cubicBezTo>
                    <a:pt x="21158" y="4188"/>
                    <a:pt x="20640" y="3527"/>
                    <a:pt x="20640" y="308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996955" y="2479219"/>
              <a:ext cx="273309" cy="454627"/>
            </a:xfrm>
            <a:custGeom>
              <a:rect b="b" l="l" r="r" t="t"/>
              <a:pathLst>
                <a:path extrusionOk="0" h="21535" w="21600">
                  <a:moveTo>
                    <a:pt x="21600" y="5319"/>
                  </a:moveTo>
                  <a:cubicBezTo>
                    <a:pt x="4860" y="0"/>
                    <a:pt x="4860" y="0"/>
                    <a:pt x="4860" y="0"/>
                  </a:cubicBezTo>
                  <a:cubicBezTo>
                    <a:pt x="2970" y="645"/>
                    <a:pt x="2970" y="645"/>
                    <a:pt x="2970" y="645"/>
                  </a:cubicBezTo>
                  <a:cubicBezTo>
                    <a:pt x="2970" y="1290"/>
                    <a:pt x="3240" y="2096"/>
                    <a:pt x="3240" y="2257"/>
                  </a:cubicBezTo>
                  <a:cubicBezTo>
                    <a:pt x="3240" y="2579"/>
                    <a:pt x="4050" y="3063"/>
                    <a:pt x="4050" y="3546"/>
                  </a:cubicBezTo>
                  <a:cubicBezTo>
                    <a:pt x="4050" y="4030"/>
                    <a:pt x="4590" y="4030"/>
                    <a:pt x="4320" y="4513"/>
                  </a:cubicBezTo>
                  <a:cubicBezTo>
                    <a:pt x="4320" y="4997"/>
                    <a:pt x="4050" y="5481"/>
                    <a:pt x="4050" y="5964"/>
                  </a:cubicBezTo>
                  <a:cubicBezTo>
                    <a:pt x="4050" y="6287"/>
                    <a:pt x="4050" y="9027"/>
                    <a:pt x="3780" y="9188"/>
                  </a:cubicBezTo>
                  <a:cubicBezTo>
                    <a:pt x="3510" y="9188"/>
                    <a:pt x="540" y="10961"/>
                    <a:pt x="270" y="11767"/>
                  </a:cubicBezTo>
                  <a:cubicBezTo>
                    <a:pt x="270" y="12412"/>
                    <a:pt x="0" y="12090"/>
                    <a:pt x="0" y="12896"/>
                  </a:cubicBezTo>
                  <a:cubicBezTo>
                    <a:pt x="0" y="12896"/>
                    <a:pt x="0" y="13057"/>
                    <a:pt x="0" y="13218"/>
                  </a:cubicBezTo>
                  <a:cubicBezTo>
                    <a:pt x="0" y="13218"/>
                    <a:pt x="0" y="13379"/>
                    <a:pt x="270" y="13540"/>
                  </a:cubicBezTo>
                  <a:cubicBezTo>
                    <a:pt x="540" y="13701"/>
                    <a:pt x="540" y="14024"/>
                    <a:pt x="1350" y="14024"/>
                  </a:cubicBezTo>
                  <a:cubicBezTo>
                    <a:pt x="1890" y="14024"/>
                    <a:pt x="2700" y="14991"/>
                    <a:pt x="2700" y="15313"/>
                  </a:cubicBezTo>
                  <a:cubicBezTo>
                    <a:pt x="2700" y="15636"/>
                    <a:pt x="2970" y="15797"/>
                    <a:pt x="2970" y="16442"/>
                  </a:cubicBezTo>
                  <a:cubicBezTo>
                    <a:pt x="2970" y="17087"/>
                    <a:pt x="3510" y="17893"/>
                    <a:pt x="3780" y="18054"/>
                  </a:cubicBezTo>
                  <a:cubicBezTo>
                    <a:pt x="4050" y="18215"/>
                    <a:pt x="3780" y="18215"/>
                    <a:pt x="2970" y="18215"/>
                  </a:cubicBezTo>
                  <a:cubicBezTo>
                    <a:pt x="2160" y="18215"/>
                    <a:pt x="1080" y="18215"/>
                    <a:pt x="1080" y="18376"/>
                  </a:cubicBezTo>
                  <a:cubicBezTo>
                    <a:pt x="1080" y="18537"/>
                    <a:pt x="810" y="18860"/>
                    <a:pt x="1620" y="19343"/>
                  </a:cubicBezTo>
                  <a:cubicBezTo>
                    <a:pt x="2430" y="19827"/>
                    <a:pt x="2970" y="19988"/>
                    <a:pt x="3240" y="20472"/>
                  </a:cubicBezTo>
                  <a:cubicBezTo>
                    <a:pt x="3510" y="20955"/>
                    <a:pt x="4050" y="21439"/>
                    <a:pt x="4320" y="21439"/>
                  </a:cubicBezTo>
                  <a:cubicBezTo>
                    <a:pt x="4320" y="21600"/>
                    <a:pt x="4860" y="21600"/>
                    <a:pt x="5400" y="21116"/>
                  </a:cubicBezTo>
                  <a:cubicBezTo>
                    <a:pt x="5940" y="20794"/>
                    <a:pt x="6480" y="21600"/>
                    <a:pt x="6750" y="21116"/>
                  </a:cubicBezTo>
                  <a:cubicBezTo>
                    <a:pt x="7290" y="20794"/>
                    <a:pt x="8910" y="20955"/>
                    <a:pt x="9180" y="20794"/>
                  </a:cubicBezTo>
                  <a:cubicBezTo>
                    <a:pt x="9450" y="20633"/>
                    <a:pt x="10800" y="20310"/>
                    <a:pt x="11070" y="20149"/>
                  </a:cubicBezTo>
                  <a:cubicBezTo>
                    <a:pt x="11610" y="19988"/>
                    <a:pt x="10800" y="19666"/>
                    <a:pt x="11340" y="19504"/>
                  </a:cubicBezTo>
                  <a:cubicBezTo>
                    <a:pt x="11880" y="19343"/>
                    <a:pt x="13500" y="19666"/>
                    <a:pt x="14310" y="19021"/>
                  </a:cubicBezTo>
                  <a:cubicBezTo>
                    <a:pt x="15120" y="18537"/>
                    <a:pt x="16200" y="18054"/>
                    <a:pt x="16470" y="17731"/>
                  </a:cubicBezTo>
                  <a:cubicBezTo>
                    <a:pt x="16740" y="17570"/>
                    <a:pt x="16470" y="17409"/>
                    <a:pt x="17010" y="17248"/>
                  </a:cubicBezTo>
                  <a:cubicBezTo>
                    <a:pt x="17280" y="16925"/>
                    <a:pt x="18360" y="16603"/>
                    <a:pt x="18630" y="16764"/>
                  </a:cubicBezTo>
                  <a:cubicBezTo>
                    <a:pt x="18900" y="16764"/>
                    <a:pt x="18900" y="16764"/>
                    <a:pt x="19170" y="16764"/>
                  </a:cubicBezTo>
                  <a:cubicBezTo>
                    <a:pt x="18900" y="16764"/>
                    <a:pt x="18900" y="16764"/>
                    <a:pt x="18900" y="16764"/>
                  </a:cubicBezTo>
                  <a:cubicBezTo>
                    <a:pt x="19170" y="16119"/>
                    <a:pt x="19170" y="16119"/>
                    <a:pt x="19170" y="16119"/>
                  </a:cubicBezTo>
                  <a:cubicBezTo>
                    <a:pt x="19170" y="16119"/>
                    <a:pt x="18090" y="15797"/>
                    <a:pt x="18090" y="15313"/>
                  </a:cubicBezTo>
                  <a:cubicBezTo>
                    <a:pt x="18090" y="14830"/>
                    <a:pt x="18360" y="14507"/>
                    <a:pt x="17820" y="14507"/>
                  </a:cubicBezTo>
                  <a:cubicBezTo>
                    <a:pt x="17010" y="14507"/>
                    <a:pt x="17010" y="14024"/>
                    <a:pt x="17550" y="13701"/>
                  </a:cubicBezTo>
                  <a:cubicBezTo>
                    <a:pt x="18090" y="13379"/>
                    <a:pt x="16740" y="12734"/>
                    <a:pt x="17550" y="12734"/>
                  </a:cubicBezTo>
                  <a:cubicBezTo>
                    <a:pt x="18630" y="12734"/>
                    <a:pt x="17820" y="11928"/>
                    <a:pt x="18630" y="11767"/>
                  </a:cubicBezTo>
                  <a:cubicBezTo>
                    <a:pt x="19170" y="11767"/>
                    <a:pt x="19440" y="11445"/>
                    <a:pt x="19440" y="10961"/>
                  </a:cubicBezTo>
                  <a:cubicBezTo>
                    <a:pt x="19440" y="10639"/>
                    <a:pt x="20790" y="10316"/>
                    <a:pt x="21330" y="10316"/>
                  </a:cubicBezTo>
                  <a:cubicBezTo>
                    <a:pt x="21600" y="10155"/>
                    <a:pt x="21600" y="8866"/>
                    <a:pt x="21600" y="8866"/>
                  </a:cubicBezTo>
                  <a:lnTo>
                    <a:pt x="21600" y="5319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5289882" y="2227488"/>
              <a:ext cx="294114" cy="299201"/>
            </a:xfrm>
            <a:custGeom>
              <a:rect b="b" l="l" r="r" t="t"/>
              <a:pathLst>
                <a:path extrusionOk="0" h="21600" w="21131">
                  <a:moveTo>
                    <a:pt x="19854" y="4664"/>
                  </a:moveTo>
                  <a:cubicBezTo>
                    <a:pt x="18382" y="1227"/>
                    <a:pt x="18382" y="1227"/>
                    <a:pt x="18382" y="1227"/>
                  </a:cubicBezTo>
                  <a:cubicBezTo>
                    <a:pt x="18382" y="1473"/>
                    <a:pt x="18382" y="1473"/>
                    <a:pt x="18136" y="1473"/>
                  </a:cubicBezTo>
                  <a:cubicBezTo>
                    <a:pt x="17891" y="1718"/>
                    <a:pt x="16909" y="1227"/>
                    <a:pt x="16172" y="1473"/>
                  </a:cubicBezTo>
                  <a:cubicBezTo>
                    <a:pt x="15191" y="1718"/>
                    <a:pt x="14454" y="1473"/>
                    <a:pt x="13718" y="982"/>
                  </a:cubicBezTo>
                  <a:cubicBezTo>
                    <a:pt x="12736" y="491"/>
                    <a:pt x="9791" y="982"/>
                    <a:pt x="9545" y="1718"/>
                  </a:cubicBezTo>
                  <a:cubicBezTo>
                    <a:pt x="9054" y="2209"/>
                    <a:pt x="8072" y="2209"/>
                    <a:pt x="7336" y="1718"/>
                  </a:cubicBezTo>
                  <a:cubicBezTo>
                    <a:pt x="6354" y="1473"/>
                    <a:pt x="5372" y="982"/>
                    <a:pt x="3654" y="736"/>
                  </a:cubicBezTo>
                  <a:cubicBezTo>
                    <a:pt x="2182" y="736"/>
                    <a:pt x="954" y="491"/>
                    <a:pt x="709" y="0"/>
                  </a:cubicBezTo>
                  <a:cubicBezTo>
                    <a:pt x="709" y="245"/>
                    <a:pt x="463" y="491"/>
                    <a:pt x="463" y="491"/>
                  </a:cubicBezTo>
                  <a:cubicBezTo>
                    <a:pt x="-28" y="1964"/>
                    <a:pt x="954" y="2209"/>
                    <a:pt x="218" y="2945"/>
                  </a:cubicBezTo>
                  <a:cubicBezTo>
                    <a:pt x="-273" y="3682"/>
                    <a:pt x="218" y="4664"/>
                    <a:pt x="218" y="5891"/>
                  </a:cubicBezTo>
                  <a:cubicBezTo>
                    <a:pt x="218" y="6873"/>
                    <a:pt x="218" y="15709"/>
                    <a:pt x="218" y="21109"/>
                  </a:cubicBezTo>
                  <a:cubicBezTo>
                    <a:pt x="12245" y="21109"/>
                    <a:pt x="12245" y="21109"/>
                    <a:pt x="12245" y="21109"/>
                  </a:cubicBezTo>
                  <a:cubicBezTo>
                    <a:pt x="12245" y="21109"/>
                    <a:pt x="12736" y="20864"/>
                    <a:pt x="12982" y="20618"/>
                  </a:cubicBezTo>
                  <a:cubicBezTo>
                    <a:pt x="13472" y="20373"/>
                    <a:pt x="13963" y="21109"/>
                    <a:pt x="13963" y="21109"/>
                  </a:cubicBezTo>
                  <a:cubicBezTo>
                    <a:pt x="16418" y="21109"/>
                    <a:pt x="16418" y="21109"/>
                    <a:pt x="16418" y="21109"/>
                  </a:cubicBezTo>
                  <a:cubicBezTo>
                    <a:pt x="16418" y="21109"/>
                    <a:pt x="16909" y="21600"/>
                    <a:pt x="17645" y="21600"/>
                  </a:cubicBezTo>
                  <a:cubicBezTo>
                    <a:pt x="18136" y="21600"/>
                    <a:pt x="17891" y="20618"/>
                    <a:pt x="18627" y="20618"/>
                  </a:cubicBezTo>
                  <a:cubicBezTo>
                    <a:pt x="19609" y="20618"/>
                    <a:pt x="19363" y="19145"/>
                    <a:pt x="20100" y="19145"/>
                  </a:cubicBezTo>
                  <a:cubicBezTo>
                    <a:pt x="20591" y="19145"/>
                    <a:pt x="20591" y="19391"/>
                    <a:pt x="21082" y="18655"/>
                  </a:cubicBezTo>
                  <a:cubicBezTo>
                    <a:pt x="21082" y="18655"/>
                    <a:pt x="21082" y="18409"/>
                    <a:pt x="21082" y="18409"/>
                  </a:cubicBezTo>
                  <a:cubicBezTo>
                    <a:pt x="21082" y="18164"/>
                    <a:pt x="21082" y="17918"/>
                    <a:pt x="21082" y="17673"/>
                  </a:cubicBezTo>
                  <a:cubicBezTo>
                    <a:pt x="21327" y="16691"/>
                    <a:pt x="20591" y="16936"/>
                    <a:pt x="20345" y="15464"/>
                  </a:cubicBezTo>
                  <a:cubicBezTo>
                    <a:pt x="19854" y="14236"/>
                    <a:pt x="18136" y="12273"/>
                    <a:pt x="18136" y="11536"/>
                  </a:cubicBezTo>
                  <a:cubicBezTo>
                    <a:pt x="18136" y="10800"/>
                    <a:pt x="17154" y="10309"/>
                    <a:pt x="17154" y="9573"/>
                  </a:cubicBezTo>
                  <a:cubicBezTo>
                    <a:pt x="17154" y="8591"/>
                    <a:pt x="16663" y="8591"/>
                    <a:pt x="15927" y="7364"/>
                  </a:cubicBezTo>
                  <a:cubicBezTo>
                    <a:pt x="14945" y="5891"/>
                    <a:pt x="14700" y="3682"/>
                    <a:pt x="14945" y="3682"/>
                  </a:cubicBezTo>
                  <a:cubicBezTo>
                    <a:pt x="15191" y="3682"/>
                    <a:pt x="15927" y="5645"/>
                    <a:pt x="16172" y="6136"/>
                  </a:cubicBezTo>
                  <a:cubicBezTo>
                    <a:pt x="16663" y="6873"/>
                    <a:pt x="17645" y="8836"/>
                    <a:pt x="18136" y="8836"/>
                  </a:cubicBezTo>
                  <a:cubicBezTo>
                    <a:pt x="18872" y="8836"/>
                    <a:pt x="19118" y="5891"/>
                    <a:pt x="19363" y="5891"/>
                  </a:cubicBezTo>
                  <a:cubicBezTo>
                    <a:pt x="19363" y="5891"/>
                    <a:pt x="19363" y="6136"/>
                    <a:pt x="19609" y="6136"/>
                  </a:cubicBezTo>
                  <a:cubicBezTo>
                    <a:pt x="19609" y="5645"/>
                    <a:pt x="19609" y="5645"/>
                    <a:pt x="19609" y="5645"/>
                  </a:cubicBezTo>
                  <a:lnTo>
                    <a:pt x="19854" y="4664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70043" y="3074743"/>
              <a:ext cx="151367" cy="174055"/>
            </a:xfrm>
            <a:custGeom>
              <a:rect b="b" l="l" r="r" t="t"/>
              <a:pathLst>
                <a:path extrusionOk="0" h="21600" w="20853">
                  <a:moveTo>
                    <a:pt x="10053" y="20329"/>
                  </a:moveTo>
                  <a:cubicBezTo>
                    <a:pt x="11931" y="20329"/>
                    <a:pt x="11462" y="19482"/>
                    <a:pt x="10523" y="17788"/>
                  </a:cubicBezTo>
                  <a:cubicBezTo>
                    <a:pt x="10053" y="16094"/>
                    <a:pt x="11931" y="16094"/>
                    <a:pt x="12870" y="16094"/>
                  </a:cubicBezTo>
                  <a:cubicBezTo>
                    <a:pt x="14279" y="16094"/>
                    <a:pt x="13810" y="14400"/>
                    <a:pt x="14749" y="14400"/>
                  </a:cubicBezTo>
                  <a:cubicBezTo>
                    <a:pt x="15688" y="14400"/>
                    <a:pt x="15688" y="16518"/>
                    <a:pt x="16627" y="16518"/>
                  </a:cubicBezTo>
                  <a:cubicBezTo>
                    <a:pt x="17566" y="16094"/>
                    <a:pt x="18505" y="16941"/>
                    <a:pt x="19444" y="16941"/>
                  </a:cubicBezTo>
                  <a:cubicBezTo>
                    <a:pt x="20853" y="16518"/>
                    <a:pt x="20853" y="14400"/>
                    <a:pt x="20853" y="12706"/>
                  </a:cubicBezTo>
                  <a:cubicBezTo>
                    <a:pt x="20853" y="11435"/>
                    <a:pt x="20853" y="10165"/>
                    <a:pt x="19914" y="9318"/>
                  </a:cubicBezTo>
                  <a:cubicBezTo>
                    <a:pt x="18505" y="8894"/>
                    <a:pt x="17566" y="7200"/>
                    <a:pt x="18975" y="6776"/>
                  </a:cubicBezTo>
                  <a:cubicBezTo>
                    <a:pt x="20383" y="5929"/>
                    <a:pt x="20853" y="4659"/>
                    <a:pt x="19444" y="3812"/>
                  </a:cubicBezTo>
                  <a:cubicBezTo>
                    <a:pt x="18505" y="2965"/>
                    <a:pt x="15688" y="4659"/>
                    <a:pt x="15688" y="3812"/>
                  </a:cubicBezTo>
                  <a:cubicBezTo>
                    <a:pt x="15688" y="3388"/>
                    <a:pt x="16157" y="1694"/>
                    <a:pt x="16157" y="424"/>
                  </a:cubicBezTo>
                  <a:cubicBezTo>
                    <a:pt x="13340" y="424"/>
                    <a:pt x="10523" y="0"/>
                    <a:pt x="10523" y="0"/>
                  </a:cubicBezTo>
                  <a:cubicBezTo>
                    <a:pt x="10053" y="424"/>
                    <a:pt x="10053" y="424"/>
                    <a:pt x="10053" y="424"/>
                  </a:cubicBezTo>
                  <a:cubicBezTo>
                    <a:pt x="10053" y="2965"/>
                    <a:pt x="9583" y="4659"/>
                    <a:pt x="9583" y="4659"/>
                  </a:cubicBezTo>
                  <a:cubicBezTo>
                    <a:pt x="9583" y="4659"/>
                    <a:pt x="5357" y="5082"/>
                    <a:pt x="4418" y="5082"/>
                  </a:cubicBezTo>
                  <a:cubicBezTo>
                    <a:pt x="4418" y="5082"/>
                    <a:pt x="3949" y="5082"/>
                    <a:pt x="3010" y="5082"/>
                  </a:cubicBezTo>
                  <a:cubicBezTo>
                    <a:pt x="2540" y="5506"/>
                    <a:pt x="2540" y="5506"/>
                    <a:pt x="2070" y="5929"/>
                  </a:cubicBezTo>
                  <a:cubicBezTo>
                    <a:pt x="1601" y="6353"/>
                    <a:pt x="3479" y="6776"/>
                    <a:pt x="3479" y="7624"/>
                  </a:cubicBezTo>
                  <a:cubicBezTo>
                    <a:pt x="3949" y="8047"/>
                    <a:pt x="1601" y="8047"/>
                    <a:pt x="1601" y="8894"/>
                  </a:cubicBezTo>
                  <a:cubicBezTo>
                    <a:pt x="1601" y="9741"/>
                    <a:pt x="662" y="10588"/>
                    <a:pt x="192" y="11012"/>
                  </a:cubicBezTo>
                  <a:cubicBezTo>
                    <a:pt x="-747" y="11435"/>
                    <a:pt x="2070" y="13553"/>
                    <a:pt x="2070" y="13976"/>
                  </a:cubicBezTo>
                  <a:cubicBezTo>
                    <a:pt x="2070" y="14824"/>
                    <a:pt x="2540" y="15247"/>
                    <a:pt x="4418" y="17365"/>
                  </a:cubicBezTo>
                  <a:cubicBezTo>
                    <a:pt x="6766" y="19059"/>
                    <a:pt x="5827" y="19482"/>
                    <a:pt x="8175" y="21600"/>
                  </a:cubicBezTo>
                  <a:cubicBezTo>
                    <a:pt x="8644" y="21176"/>
                    <a:pt x="9114" y="20329"/>
                    <a:pt x="10053" y="2032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83961" y="3079058"/>
              <a:ext cx="59772" cy="37401"/>
            </a:xfrm>
            <a:custGeom>
              <a:rect b="b" l="l" r="r" t="t"/>
              <a:pathLst>
                <a:path extrusionOk="0" h="21600" w="20873">
                  <a:moveTo>
                    <a:pt x="19673" y="19636"/>
                  </a:moveTo>
                  <a:cubicBezTo>
                    <a:pt x="19673" y="19636"/>
                    <a:pt x="20873" y="11782"/>
                    <a:pt x="20873" y="0"/>
                  </a:cubicBezTo>
                  <a:cubicBezTo>
                    <a:pt x="18473" y="0"/>
                    <a:pt x="18473" y="0"/>
                    <a:pt x="18473" y="0"/>
                  </a:cubicBezTo>
                  <a:cubicBezTo>
                    <a:pt x="4073" y="0"/>
                    <a:pt x="4073" y="0"/>
                    <a:pt x="4073" y="0"/>
                  </a:cubicBezTo>
                  <a:cubicBezTo>
                    <a:pt x="5273" y="0"/>
                    <a:pt x="5273" y="0"/>
                    <a:pt x="5273" y="1964"/>
                  </a:cubicBezTo>
                  <a:cubicBezTo>
                    <a:pt x="6473" y="3927"/>
                    <a:pt x="5273" y="9818"/>
                    <a:pt x="2873" y="11782"/>
                  </a:cubicBezTo>
                  <a:cubicBezTo>
                    <a:pt x="-727" y="13745"/>
                    <a:pt x="-727" y="17673"/>
                    <a:pt x="1673" y="17673"/>
                  </a:cubicBezTo>
                  <a:cubicBezTo>
                    <a:pt x="4073" y="17673"/>
                    <a:pt x="2873" y="19636"/>
                    <a:pt x="2873" y="21600"/>
                  </a:cubicBezTo>
                  <a:cubicBezTo>
                    <a:pt x="5273" y="21600"/>
                    <a:pt x="6473" y="21600"/>
                    <a:pt x="6473" y="21600"/>
                  </a:cubicBezTo>
                  <a:cubicBezTo>
                    <a:pt x="8873" y="21600"/>
                    <a:pt x="19673" y="19636"/>
                    <a:pt x="19673" y="1963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929347" y="3037343"/>
              <a:ext cx="194193" cy="241663"/>
            </a:xfrm>
            <a:custGeom>
              <a:rect b="b" l="l" r="r" t="t"/>
              <a:pathLst>
                <a:path extrusionOk="0" h="21600" w="21600">
                  <a:moveTo>
                    <a:pt x="6063" y="20383"/>
                  </a:moveTo>
                  <a:cubicBezTo>
                    <a:pt x="6442" y="20383"/>
                    <a:pt x="6821" y="21296"/>
                    <a:pt x="7958" y="20383"/>
                  </a:cubicBezTo>
                  <a:cubicBezTo>
                    <a:pt x="9095" y="19775"/>
                    <a:pt x="10611" y="19775"/>
                    <a:pt x="10611" y="20687"/>
                  </a:cubicBezTo>
                  <a:cubicBezTo>
                    <a:pt x="10611" y="21296"/>
                    <a:pt x="10989" y="21296"/>
                    <a:pt x="11747" y="20383"/>
                  </a:cubicBezTo>
                  <a:cubicBezTo>
                    <a:pt x="12884" y="19775"/>
                    <a:pt x="13642" y="20687"/>
                    <a:pt x="13642" y="19166"/>
                  </a:cubicBezTo>
                  <a:cubicBezTo>
                    <a:pt x="13642" y="17645"/>
                    <a:pt x="14779" y="18862"/>
                    <a:pt x="14779" y="17341"/>
                  </a:cubicBezTo>
                  <a:cubicBezTo>
                    <a:pt x="14779" y="15515"/>
                    <a:pt x="15158" y="13994"/>
                    <a:pt x="15158" y="13082"/>
                  </a:cubicBezTo>
                  <a:cubicBezTo>
                    <a:pt x="15158" y="12473"/>
                    <a:pt x="17811" y="11865"/>
                    <a:pt x="17811" y="10648"/>
                  </a:cubicBezTo>
                  <a:cubicBezTo>
                    <a:pt x="17811" y="9431"/>
                    <a:pt x="19705" y="6997"/>
                    <a:pt x="19705" y="5476"/>
                  </a:cubicBezTo>
                  <a:cubicBezTo>
                    <a:pt x="19705" y="3955"/>
                    <a:pt x="20463" y="3651"/>
                    <a:pt x="20842" y="2738"/>
                  </a:cubicBezTo>
                  <a:cubicBezTo>
                    <a:pt x="21600" y="2130"/>
                    <a:pt x="21600" y="1217"/>
                    <a:pt x="21600" y="304"/>
                  </a:cubicBezTo>
                  <a:cubicBezTo>
                    <a:pt x="21600" y="304"/>
                    <a:pt x="21600" y="304"/>
                    <a:pt x="21600" y="304"/>
                  </a:cubicBezTo>
                  <a:cubicBezTo>
                    <a:pt x="18947" y="0"/>
                    <a:pt x="18947" y="0"/>
                    <a:pt x="18947" y="0"/>
                  </a:cubicBezTo>
                  <a:cubicBezTo>
                    <a:pt x="17432" y="304"/>
                    <a:pt x="17432" y="304"/>
                    <a:pt x="17432" y="304"/>
                  </a:cubicBezTo>
                  <a:cubicBezTo>
                    <a:pt x="15916" y="608"/>
                    <a:pt x="15916" y="608"/>
                    <a:pt x="15916" y="608"/>
                  </a:cubicBezTo>
                  <a:cubicBezTo>
                    <a:pt x="15916" y="608"/>
                    <a:pt x="15916" y="1521"/>
                    <a:pt x="15158" y="2434"/>
                  </a:cubicBezTo>
                  <a:cubicBezTo>
                    <a:pt x="14400" y="3042"/>
                    <a:pt x="14400" y="4868"/>
                    <a:pt x="14400" y="4868"/>
                  </a:cubicBezTo>
                  <a:cubicBezTo>
                    <a:pt x="14400" y="4868"/>
                    <a:pt x="10989" y="3346"/>
                    <a:pt x="9853" y="3651"/>
                  </a:cubicBezTo>
                  <a:cubicBezTo>
                    <a:pt x="9474" y="3651"/>
                    <a:pt x="7958" y="3651"/>
                    <a:pt x="6442" y="3651"/>
                  </a:cubicBezTo>
                  <a:cubicBezTo>
                    <a:pt x="6442" y="4563"/>
                    <a:pt x="6063" y="5780"/>
                    <a:pt x="6063" y="6085"/>
                  </a:cubicBezTo>
                  <a:cubicBezTo>
                    <a:pt x="6063" y="6693"/>
                    <a:pt x="8337" y="5476"/>
                    <a:pt x="9095" y="6085"/>
                  </a:cubicBezTo>
                  <a:cubicBezTo>
                    <a:pt x="10232" y="6693"/>
                    <a:pt x="9853" y="7606"/>
                    <a:pt x="8716" y="8214"/>
                  </a:cubicBezTo>
                  <a:cubicBezTo>
                    <a:pt x="7579" y="8518"/>
                    <a:pt x="8337" y="9735"/>
                    <a:pt x="9474" y="10039"/>
                  </a:cubicBezTo>
                  <a:cubicBezTo>
                    <a:pt x="10232" y="10648"/>
                    <a:pt x="10232" y="11561"/>
                    <a:pt x="10232" y="12473"/>
                  </a:cubicBezTo>
                  <a:cubicBezTo>
                    <a:pt x="10232" y="13690"/>
                    <a:pt x="10232" y="15211"/>
                    <a:pt x="9095" y="15515"/>
                  </a:cubicBezTo>
                  <a:cubicBezTo>
                    <a:pt x="8337" y="15515"/>
                    <a:pt x="7579" y="14907"/>
                    <a:pt x="6821" y="15211"/>
                  </a:cubicBezTo>
                  <a:cubicBezTo>
                    <a:pt x="6063" y="15211"/>
                    <a:pt x="6063" y="13690"/>
                    <a:pt x="5305" y="13690"/>
                  </a:cubicBezTo>
                  <a:cubicBezTo>
                    <a:pt x="4547" y="13690"/>
                    <a:pt x="4926" y="14907"/>
                    <a:pt x="3789" y="14907"/>
                  </a:cubicBezTo>
                  <a:cubicBezTo>
                    <a:pt x="3032" y="14907"/>
                    <a:pt x="1516" y="14907"/>
                    <a:pt x="1895" y="16124"/>
                  </a:cubicBezTo>
                  <a:cubicBezTo>
                    <a:pt x="2653" y="17341"/>
                    <a:pt x="3032" y="17949"/>
                    <a:pt x="1516" y="17949"/>
                  </a:cubicBezTo>
                  <a:cubicBezTo>
                    <a:pt x="758" y="17949"/>
                    <a:pt x="379" y="18558"/>
                    <a:pt x="0" y="18862"/>
                  </a:cubicBezTo>
                  <a:cubicBezTo>
                    <a:pt x="379" y="18862"/>
                    <a:pt x="379" y="18862"/>
                    <a:pt x="379" y="18862"/>
                  </a:cubicBezTo>
                  <a:cubicBezTo>
                    <a:pt x="1895" y="19775"/>
                    <a:pt x="2653" y="20687"/>
                    <a:pt x="3032" y="21600"/>
                  </a:cubicBezTo>
                  <a:cubicBezTo>
                    <a:pt x="4168" y="20992"/>
                    <a:pt x="5684" y="20383"/>
                    <a:pt x="6063" y="2038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5213881" y="2482096"/>
              <a:ext cx="447644" cy="559728"/>
            </a:xfrm>
            <a:custGeom>
              <a:rect b="b" l="l" r="r" t="t"/>
              <a:pathLst>
                <a:path extrusionOk="0" h="21496" w="21339">
                  <a:moveTo>
                    <a:pt x="16954" y="393"/>
                  </a:moveTo>
                  <a:cubicBezTo>
                    <a:pt x="16467" y="393"/>
                    <a:pt x="16629" y="1178"/>
                    <a:pt x="15980" y="1178"/>
                  </a:cubicBezTo>
                  <a:cubicBezTo>
                    <a:pt x="15492" y="1178"/>
                    <a:pt x="15655" y="1702"/>
                    <a:pt x="15330" y="1702"/>
                  </a:cubicBezTo>
                  <a:cubicBezTo>
                    <a:pt x="14843" y="1702"/>
                    <a:pt x="14518" y="1440"/>
                    <a:pt x="14518" y="1440"/>
                  </a:cubicBezTo>
                  <a:cubicBezTo>
                    <a:pt x="12894" y="1440"/>
                    <a:pt x="12894" y="1440"/>
                    <a:pt x="12894" y="1440"/>
                  </a:cubicBezTo>
                  <a:cubicBezTo>
                    <a:pt x="12894" y="1440"/>
                    <a:pt x="12569" y="1047"/>
                    <a:pt x="12244" y="1178"/>
                  </a:cubicBezTo>
                  <a:cubicBezTo>
                    <a:pt x="12082" y="1309"/>
                    <a:pt x="11757" y="1440"/>
                    <a:pt x="11757" y="1440"/>
                  </a:cubicBezTo>
                  <a:cubicBezTo>
                    <a:pt x="3799" y="1440"/>
                    <a:pt x="3799" y="1440"/>
                    <a:pt x="3799" y="1440"/>
                  </a:cubicBezTo>
                  <a:cubicBezTo>
                    <a:pt x="3799" y="2749"/>
                    <a:pt x="3799" y="3665"/>
                    <a:pt x="3799" y="3665"/>
                  </a:cubicBezTo>
                  <a:cubicBezTo>
                    <a:pt x="2662" y="3665"/>
                    <a:pt x="2662" y="3665"/>
                    <a:pt x="2662" y="3665"/>
                  </a:cubicBezTo>
                  <a:cubicBezTo>
                    <a:pt x="2662" y="7069"/>
                    <a:pt x="2662" y="7069"/>
                    <a:pt x="2662" y="7069"/>
                  </a:cubicBezTo>
                  <a:cubicBezTo>
                    <a:pt x="2662" y="7069"/>
                    <a:pt x="2662" y="8116"/>
                    <a:pt x="2500" y="8247"/>
                  </a:cubicBezTo>
                  <a:cubicBezTo>
                    <a:pt x="2175" y="8247"/>
                    <a:pt x="1363" y="8509"/>
                    <a:pt x="1363" y="8771"/>
                  </a:cubicBezTo>
                  <a:cubicBezTo>
                    <a:pt x="1363" y="9164"/>
                    <a:pt x="1201" y="9425"/>
                    <a:pt x="876" y="9425"/>
                  </a:cubicBezTo>
                  <a:cubicBezTo>
                    <a:pt x="389" y="9556"/>
                    <a:pt x="876" y="10211"/>
                    <a:pt x="226" y="10211"/>
                  </a:cubicBezTo>
                  <a:cubicBezTo>
                    <a:pt x="-261" y="10211"/>
                    <a:pt x="551" y="10735"/>
                    <a:pt x="226" y="10996"/>
                  </a:cubicBezTo>
                  <a:cubicBezTo>
                    <a:pt x="-99" y="11258"/>
                    <a:pt x="-99" y="11651"/>
                    <a:pt x="389" y="11651"/>
                  </a:cubicBezTo>
                  <a:cubicBezTo>
                    <a:pt x="713" y="11651"/>
                    <a:pt x="551" y="11913"/>
                    <a:pt x="551" y="12305"/>
                  </a:cubicBezTo>
                  <a:cubicBezTo>
                    <a:pt x="551" y="12698"/>
                    <a:pt x="1201" y="12960"/>
                    <a:pt x="1201" y="12960"/>
                  </a:cubicBezTo>
                  <a:cubicBezTo>
                    <a:pt x="1038" y="13484"/>
                    <a:pt x="1038" y="13484"/>
                    <a:pt x="1038" y="13484"/>
                  </a:cubicBezTo>
                  <a:cubicBezTo>
                    <a:pt x="1038" y="13484"/>
                    <a:pt x="2013" y="14269"/>
                    <a:pt x="2013" y="14531"/>
                  </a:cubicBezTo>
                  <a:cubicBezTo>
                    <a:pt x="2175" y="14662"/>
                    <a:pt x="2662" y="15185"/>
                    <a:pt x="2175" y="15447"/>
                  </a:cubicBezTo>
                  <a:cubicBezTo>
                    <a:pt x="1688" y="15578"/>
                    <a:pt x="2013" y="15840"/>
                    <a:pt x="2013" y="15840"/>
                  </a:cubicBezTo>
                  <a:cubicBezTo>
                    <a:pt x="2500" y="15840"/>
                    <a:pt x="2500" y="15840"/>
                    <a:pt x="2500" y="15840"/>
                  </a:cubicBezTo>
                  <a:cubicBezTo>
                    <a:pt x="2662" y="16233"/>
                    <a:pt x="2662" y="16233"/>
                    <a:pt x="2662" y="16233"/>
                  </a:cubicBezTo>
                  <a:cubicBezTo>
                    <a:pt x="2662" y="16233"/>
                    <a:pt x="3312" y="16233"/>
                    <a:pt x="3799" y="16625"/>
                  </a:cubicBezTo>
                  <a:cubicBezTo>
                    <a:pt x="4124" y="17018"/>
                    <a:pt x="4286" y="17018"/>
                    <a:pt x="4286" y="17280"/>
                  </a:cubicBezTo>
                  <a:cubicBezTo>
                    <a:pt x="4286" y="17411"/>
                    <a:pt x="4611" y="17542"/>
                    <a:pt x="5098" y="17804"/>
                  </a:cubicBezTo>
                  <a:cubicBezTo>
                    <a:pt x="5586" y="18196"/>
                    <a:pt x="5586" y="18327"/>
                    <a:pt x="5586" y="18589"/>
                  </a:cubicBezTo>
                  <a:cubicBezTo>
                    <a:pt x="5586" y="18720"/>
                    <a:pt x="6560" y="19113"/>
                    <a:pt x="6560" y="19113"/>
                  </a:cubicBezTo>
                  <a:cubicBezTo>
                    <a:pt x="6722" y="19636"/>
                    <a:pt x="6722" y="19636"/>
                    <a:pt x="6722" y="19636"/>
                  </a:cubicBezTo>
                  <a:cubicBezTo>
                    <a:pt x="6885" y="19767"/>
                    <a:pt x="7047" y="19767"/>
                    <a:pt x="7210" y="19898"/>
                  </a:cubicBezTo>
                  <a:cubicBezTo>
                    <a:pt x="7372" y="20291"/>
                    <a:pt x="7697" y="20422"/>
                    <a:pt x="7697" y="20422"/>
                  </a:cubicBezTo>
                  <a:cubicBezTo>
                    <a:pt x="7697" y="20422"/>
                    <a:pt x="8184" y="20684"/>
                    <a:pt x="8509" y="20422"/>
                  </a:cubicBezTo>
                  <a:cubicBezTo>
                    <a:pt x="8834" y="20160"/>
                    <a:pt x="9159" y="20553"/>
                    <a:pt x="9159" y="20553"/>
                  </a:cubicBezTo>
                  <a:cubicBezTo>
                    <a:pt x="9159" y="20553"/>
                    <a:pt x="9646" y="20291"/>
                    <a:pt x="9808" y="20422"/>
                  </a:cubicBezTo>
                  <a:cubicBezTo>
                    <a:pt x="9971" y="20422"/>
                    <a:pt x="10783" y="20945"/>
                    <a:pt x="11432" y="21469"/>
                  </a:cubicBezTo>
                  <a:cubicBezTo>
                    <a:pt x="11432" y="21338"/>
                    <a:pt x="12082" y="21207"/>
                    <a:pt x="12407" y="21207"/>
                  </a:cubicBezTo>
                  <a:cubicBezTo>
                    <a:pt x="12569" y="21207"/>
                    <a:pt x="13056" y="21600"/>
                    <a:pt x="13219" y="21469"/>
                  </a:cubicBezTo>
                  <a:cubicBezTo>
                    <a:pt x="13219" y="21338"/>
                    <a:pt x="13868" y="21076"/>
                    <a:pt x="14193" y="21207"/>
                  </a:cubicBezTo>
                  <a:cubicBezTo>
                    <a:pt x="14356" y="21207"/>
                    <a:pt x="14843" y="21338"/>
                    <a:pt x="15005" y="21076"/>
                  </a:cubicBezTo>
                  <a:cubicBezTo>
                    <a:pt x="15005" y="20945"/>
                    <a:pt x="15168" y="20945"/>
                    <a:pt x="15330" y="20815"/>
                  </a:cubicBezTo>
                  <a:cubicBezTo>
                    <a:pt x="15492" y="20684"/>
                    <a:pt x="15492" y="20684"/>
                    <a:pt x="15492" y="20553"/>
                  </a:cubicBezTo>
                  <a:cubicBezTo>
                    <a:pt x="15655" y="20422"/>
                    <a:pt x="16304" y="20029"/>
                    <a:pt x="16629" y="20029"/>
                  </a:cubicBezTo>
                  <a:cubicBezTo>
                    <a:pt x="16954" y="20029"/>
                    <a:pt x="17279" y="20029"/>
                    <a:pt x="17441" y="20160"/>
                  </a:cubicBezTo>
                  <a:cubicBezTo>
                    <a:pt x="17441" y="20160"/>
                    <a:pt x="17604" y="20291"/>
                    <a:pt x="17766" y="20291"/>
                  </a:cubicBezTo>
                  <a:cubicBezTo>
                    <a:pt x="17766" y="19636"/>
                    <a:pt x="17928" y="19375"/>
                    <a:pt x="17766" y="19375"/>
                  </a:cubicBezTo>
                  <a:cubicBezTo>
                    <a:pt x="17441" y="19375"/>
                    <a:pt x="16792" y="19113"/>
                    <a:pt x="16467" y="18589"/>
                  </a:cubicBezTo>
                  <a:cubicBezTo>
                    <a:pt x="16304" y="18065"/>
                    <a:pt x="15492" y="17673"/>
                    <a:pt x="15330" y="17411"/>
                  </a:cubicBezTo>
                  <a:cubicBezTo>
                    <a:pt x="15168" y="17018"/>
                    <a:pt x="14356" y="17149"/>
                    <a:pt x="14193" y="16887"/>
                  </a:cubicBezTo>
                  <a:cubicBezTo>
                    <a:pt x="14031" y="16625"/>
                    <a:pt x="14356" y="16625"/>
                    <a:pt x="14356" y="16233"/>
                  </a:cubicBezTo>
                  <a:cubicBezTo>
                    <a:pt x="14356" y="15971"/>
                    <a:pt x="15330" y="16102"/>
                    <a:pt x="15492" y="16102"/>
                  </a:cubicBezTo>
                  <a:cubicBezTo>
                    <a:pt x="15492" y="15971"/>
                    <a:pt x="15655" y="15316"/>
                    <a:pt x="15655" y="14924"/>
                  </a:cubicBezTo>
                  <a:cubicBezTo>
                    <a:pt x="15655" y="14531"/>
                    <a:pt x="16304" y="14138"/>
                    <a:pt x="15980" y="14007"/>
                  </a:cubicBezTo>
                  <a:cubicBezTo>
                    <a:pt x="15817" y="13745"/>
                    <a:pt x="16304" y="13745"/>
                    <a:pt x="16629" y="13484"/>
                  </a:cubicBezTo>
                  <a:cubicBezTo>
                    <a:pt x="16954" y="13353"/>
                    <a:pt x="16629" y="12698"/>
                    <a:pt x="16954" y="12436"/>
                  </a:cubicBezTo>
                  <a:cubicBezTo>
                    <a:pt x="17279" y="12175"/>
                    <a:pt x="17604" y="11651"/>
                    <a:pt x="17766" y="11651"/>
                  </a:cubicBezTo>
                  <a:cubicBezTo>
                    <a:pt x="18091" y="11651"/>
                    <a:pt x="18416" y="11389"/>
                    <a:pt x="18416" y="11127"/>
                  </a:cubicBezTo>
                  <a:cubicBezTo>
                    <a:pt x="18416" y="10865"/>
                    <a:pt x="18903" y="10342"/>
                    <a:pt x="18903" y="9949"/>
                  </a:cubicBezTo>
                  <a:cubicBezTo>
                    <a:pt x="18741" y="9425"/>
                    <a:pt x="18578" y="8902"/>
                    <a:pt x="18903" y="8509"/>
                  </a:cubicBezTo>
                  <a:cubicBezTo>
                    <a:pt x="19390" y="8116"/>
                    <a:pt x="19553" y="7724"/>
                    <a:pt x="19390" y="7462"/>
                  </a:cubicBezTo>
                  <a:cubicBezTo>
                    <a:pt x="19390" y="7069"/>
                    <a:pt x="19877" y="7069"/>
                    <a:pt x="20202" y="6807"/>
                  </a:cubicBezTo>
                  <a:cubicBezTo>
                    <a:pt x="20365" y="6676"/>
                    <a:pt x="20852" y="6545"/>
                    <a:pt x="21339" y="5891"/>
                  </a:cubicBezTo>
                  <a:cubicBezTo>
                    <a:pt x="21014" y="5629"/>
                    <a:pt x="20852" y="5367"/>
                    <a:pt x="20527" y="5367"/>
                  </a:cubicBezTo>
                  <a:cubicBezTo>
                    <a:pt x="20040" y="5105"/>
                    <a:pt x="19877" y="4451"/>
                    <a:pt x="19877" y="3665"/>
                  </a:cubicBezTo>
                  <a:cubicBezTo>
                    <a:pt x="19877" y="2880"/>
                    <a:pt x="19553" y="2225"/>
                    <a:pt x="19553" y="1964"/>
                  </a:cubicBezTo>
                  <a:cubicBezTo>
                    <a:pt x="19553" y="1702"/>
                    <a:pt x="18903" y="1047"/>
                    <a:pt x="18416" y="785"/>
                  </a:cubicBezTo>
                  <a:cubicBezTo>
                    <a:pt x="17928" y="655"/>
                    <a:pt x="17766" y="393"/>
                    <a:pt x="17604" y="0"/>
                  </a:cubicBezTo>
                  <a:cubicBezTo>
                    <a:pt x="17604" y="0"/>
                    <a:pt x="17604" y="131"/>
                    <a:pt x="17604" y="131"/>
                  </a:cubicBezTo>
                  <a:cubicBezTo>
                    <a:pt x="17279" y="524"/>
                    <a:pt x="17279" y="393"/>
                    <a:pt x="16954" y="39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5749282" y="2785612"/>
              <a:ext cx="48666" cy="54662"/>
            </a:xfrm>
            <a:custGeom>
              <a:rect b="b" l="l" r="r" t="t"/>
              <a:pathLst>
                <a:path extrusionOk="0" h="21600" w="19231">
                  <a:moveTo>
                    <a:pt x="6959" y="2700"/>
                  </a:moveTo>
                  <a:cubicBezTo>
                    <a:pt x="6959" y="4050"/>
                    <a:pt x="4259" y="8100"/>
                    <a:pt x="1559" y="10800"/>
                  </a:cubicBezTo>
                  <a:cubicBezTo>
                    <a:pt x="-1141" y="13500"/>
                    <a:pt x="209" y="18900"/>
                    <a:pt x="1559" y="20250"/>
                  </a:cubicBezTo>
                  <a:cubicBezTo>
                    <a:pt x="1559" y="21600"/>
                    <a:pt x="5609" y="20250"/>
                    <a:pt x="6959" y="18900"/>
                  </a:cubicBezTo>
                  <a:cubicBezTo>
                    <a:pt x="9659" y="18900"/>
                    <a:pt x="11009" y="18900"/>
                    <a:pt x="12359" y="21600"/>
                  </a:cubicBezTo>
                  <a:cubicBezTo>
                    <a:pt x="13709" y="18900"/>
                    <a:pt x="15059" y="17550"/>
                    <a:pt x="17759" y="16200"/>
                  </a:cubicBezTo>
                  <a:cubicBezTo>
                    <a:pt x="15059" y="14850"/>
                    <a:pt x="12359" y="13500"/>
                    <a:pt x="11009" y="13500"/>
                  </a:cubicBezTo>
                  <a:cubicBezTo>
                    <a:pt x="9659" y="12150"/>
                    <a:pt x="15059" y="9450"/>
                    <a:pt x="17759" y="8100"/>
                  </a:cubicBezTo>
                  <a:cubicBezTo>
                    <a:pt x="20459" y="8100"/>
                    <a:pt x="19109" y="4050"/>
                    <a:pt x="16409" y="1350"/>
                  </a:cubicBezTo>
                  <a:cubicBezTo>
                    <a:pt x="16409" y="1350"/>
                    <a:pt x="16409" y="1350"/>
                    <a:pt x="15059" y="0"/>
                  </a:cubicBezTo>
                  <a:cubicBezTo>
                    <a:pt x="13709" y="1350"/>
                    <a:pt x="12359" y="2700"/>
                    <a:pt x="12359" y="2700"/>
                  </a:cubicBezTo>
                  <a:cubicBezTo>
                    <a:pt x="11009" y="4050"/>
                    <a:pt x="9659" y="2700"/>
                    <a:pt x="6959" y="27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5605430" y="2636011"/>
              <a:ext cx="181242" cy="157784"/>
            </a:xfrm>
            <a:custGeom>
              <a:rect b="b" l="l" r="r" t="t"/>
              <a:pathLst>
                <a:path extrusionOk="0" h="21345" w="21262">
                  <a:moveTo>
                    <a:pt x="3662" y="3217"/>
                  </a:moveTo>
                  <a:cubicBezTo>
                    <a:pt x="2862" y="4136"/>
                    <a:pt x="1662" y="4136"/>
                    <a:pt x="1662" y="5515"/>
                  </a:cubicBezTo>
                  <a:cubicBezTo>
                    <a:pt x="2062" y="6434"/>
                    <a:pt x="1662" y="7813"/>
                    <a:pt x="462" y="9191"/>
                  </a:cubicBezTo>
                  <a:cubicBezTo>
                    <a:pt x="-338" y="10570"/>
                    <a:pt x="62" y="12409"/>
                    <a:pt x="462" y="14247"/>
                  </a:cubicBezTo>
                  <a:cubicBezTo>
                    <a:pt x="1662" y="13787"/>
                    <a:pt x="2862" y="13787"/>
                    <a:pt x="2862" y="14247"/>
                  </a:cubicBezTo>
                  <a:cubicBezTo>
                    <a:pt x="3662" y="14706"/>
                    <a:pt x="3662" y="14247"/>
                    <a:pt x="4062" y="13328"/>
                  </a:cubicBezTo>
                  <a:cubicBezTo>
                    <a:pt x="4462" y="11949"/>
                    <a:pt x="4862" y="11949"/>
                    <a:pt x="5662" y="12868"/>
                  </a:cubicBezTo>
                  <a:cubicBezTo>
                    <a:pt x="6062" y="13328"/>
                    <a:pt x="6462" y="14247"/>
                    <a:pt x="7662" y="13787"/>
                  </a:cubicBezTo>
                  <a:cubicBezTo>
                    <a:pt x="8462" y="12868"/>
                    <a:pt x="8462" y="13328"/>
                    <a:pt x="8862" y="13787"/>
                  </a:cubicBezTo>
                  <a:cubicBezTo>
                    <a:pt x="9262" y="13787"/>
                    <a:pt x="11262" y="13328"/>
                    <a:pt x="12062" y="13787"/>
                  </a:cubicBezTo>
                  <a:cubicBezTo>
                    <a:pt x="12862" y="13787"/>
                    <a:pt x="18862" y="21140"/>
                    <a:pt x="18862" y="21140"/>
                  </a:cubicBezTo>
                  <a:cubicBezTo>
                    <a:pt x="18862" y="21140"/>
                    <a:pt x="18862" y="21140"/>
                    <a:pt x="18862" y="21140"/>
                  </a:cubicBezTo>
                  <a:cubicBezTo>
                    <a:pt x="19662" y="21140"/>
                    <a:pt x="20062" y="21600"/>
                    <a:pt x="20462" y="21140"/>
                  </a:cubicBezTo>
                  <a:cubicBezTo>
                    <a:pt x="20462" y="21140"/>
                    <a:pt x="20862" y="20681"/>
                    <a:pt x="21262" y="20221"/>
                  </a:cubicBezTo>
                  <a:cubicBezTo>
                    <a:pt x="20462" y="19762"/>
                    <a:pt x="19262" y="18383"/>
                    <a:pt x="18062" y="16085"/>
                  </a:cubicBezTo>
                  <a:cubicBezTo>
                    <a:pt x="16062" y="13328"/>
                    <a:pt x="14062" y="11949"/>
                    <a:pt x="12862" y="11949"/>
                  </a:cubicBezTo>
                  <a:cubicBezTo>
                    <a:pt x="11662" y="11949"/>
                    <a:pt x="11662" y="9651"/>
                    <a:pt x="10862" y="9651"/>
                  </a:cubicBezTo>
                  <a:cubicBezTo>
                    <a:pt x="10062" y="9651"/>
                    <a:pt x="8462" y="6434"/>
                    <a:pt x="8462" y="4136"/>
                  </a:cubicBezTo>
                  <a:cubicBezTo>
                    <a:pt x="8462" y="3217"/>
                    <a:pt x="7662" y="1379"/>
                    <a:pt x="6462" y="0"/>
                  </a:cubicBezTo>
                  <a:cubicBezTo>
                    <a:pt x="5262" y="2298"/>
                    <a:pt x="4062" y="2757"/>
                    <a:pt x="3662" y="321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510057" y="2725827"/>
              <a:ext cx="406238" cy="318710"/>
            </a:xfrm>
            <a:custGeom>
              <a:rect b="b" l="l" r="r" t="t"/>
              <a:pathLst>
                <a:path extrusionOk="0" h="21461" w="21329">
                  <a:moveTo>
                    <a:pt x="1299" y="14108"/>
                  </a:moveTo>
                  <a:cubicBezTo>
                    <a:pt x="1478" y="14567"/>
                    <a:pt x="2370" y="15257"/>
                    <a:pt x="2549" y="16176"/>
                  </a:cubicBezTo>
                  <a:cubicBezTo>
                    <a:pt x="2906" y="17095"/>
                    <a:pt x="3620" y="17555"/>
                    <a:pt x="3977" y="17555"/>
                  </a:cubicBezTo>
                  <a:cubicBezTo>
                    <a:pt x="4155" y="17555"/>
                    <a:pt x="3977" y="18014"/>
                    <a:pt x="3977" y="19163"/>
                  </a:cubicBezTo>
                  <a:cubicBezTo>
                    <a:pt x="4155" y="19163"/>
                    <a:pt x="4334" y="19393"/>
                    <a:pt x="4334" y="19393"/>
                  </a:cubicBezTo>
                  <a:cubicBezTo>
                    <a:pt x="4512" y="19623"/>
                    <a:pt x="5583" y="19393"/>
                    <a:pt x="5762" y="19852"/>
                  </a:cubicBezTo>
                  <a:cubicBezTo>
                    <a:pt x="6119" y="20082"/>
                    <a:pt x="7190" y="21001"/>
                    <a:pt x="7547" y="21001"/>
                  </a:cubicBezTo>
                  <a:cubicBezTo>
                    <a:pt x="7726" y="21001"/>
                    <a:pt x="8975" y="21231"/>
                    <a:pt x="9154" y="21461"/>
                  </a:cubicBezTo>
                  <a:cubicBezTo>
                    <a:pt x="9332" y="21461"/>
                    <a:pt x="9511" y="20772"/>
                    <a:pt x="10046" y="20312"/>
                  </a:cubicBezTo>
                  <a:cubicBezTo>
                    <a:pt x="10582" y="20082"/>
                    <a:pt x="11296" y="19852"/>
                    <a:pt x="11296" y="20082"/>
                  </a:cubicBezTo>
                  <a:cubicBezTo>
                    <a:pt x="11474" y="20312"/>
                    <a:pt x="11831" y="20542"/>
                    <a:pt x="12010" y="20312"/>
                  </a:cubicBezTo>
                  <a:cubicBezTo>
                    <a:pt x="12188" y="20312"/>
                    <a:pt x="12367" y="20312"/>
                    <a:pt x="12724" y="20082"/>
                  </a:cubicBezTo>
                  <a:cubicBezTo>
                    <a:pt x="13259" y="20082"/>
                    <a:pt x="13795" y="19852"/>
                    <a:pt x="13973" y="19852"/>
                  </a:cubicBezTo>
                  <a:cubicBezTo>
                    <a:pt x="14152" y="19852"/>
                    <a:pt x="14866" y="18704"/>
                    <a:pt x="15759" y="18704"/>
                  </a:cubicBezTo>
                  <a:cubicBezTo>
                    <a:pt x="16651" y="18704"/>
                    <a:pt x="17008" y="18933"/>
                    <a:pt x="17365" y="18244"/>
                  </a:cubicBezTo>
                  <a:cubicBezTo>
                    <a:pt x="17722" y="17784"/>
                    <a:pt x="20935" y="13648"/>
                    <a:pt x="21292" y="13418"/>
                  </a:cubicBezTo>
                  <a:cubicBezTo>
                    <a:pt x="21471" y="13189"/>
                    <a:pt x="20935" y="12959"/>
                    <a:pt x="20757" y="12959"/>
                  </a:cubicBezTo>
                  <a:cubicBezTo>
                    <a:pt x="20400" y="12959"/>
                    <a:pt x="19686" y="12959"/>
                    <a:pt x="18793" y="12270"/>
                  </a:cubicBezTo>
                  <a:cubicBezTo>
                    <a:pt x="17722" y="11810"/>
                    <a:pt x="16116" y="11121"/>
                    <a:pt x="15759" y="11121"/>
                  </a:cubicBezTo>
                  <a:cubicBezTo>
                    <a:pt x="15580" y="10891"/>
                    <a:pt x="15045" y="10201"/>
                    <a:pt x="14866" y="9972"/>
                  </a:cubicBezTo>
                  <a:cubicBezTo>
                    <a:pt x="14688" y="9742"/>
                    <a:pt x="14152" y="8593"/>
                    <a:pt x="13973" y="8363"/>
                  </a:cubicBezTo>
                  <a:cubicBezTo>
                    <a:pt x="13973" y="8133"/>
                    <a:pt x="13973" y="7904"/>
                    <a:pt x="14152" y="7674"/>
                  </a:cubicBezTo>
                  <a:cubicBezTo>
                    <a:pt x="13973" y="7214"/>
                    <a:pt x="13795" y="7214"/>
                    <a:pt x="13438" y="7214"/>
                  </a:cubicBezTo>
                  <a:cubicBezTo>
                    <a:pt x="13259" y="7444"/>
                    <a:pt x="12724" y="7674"/>
                    <a:pt x="12724" y="7444"/>
                  </a:cubicBezTo>
                  <a:cubicBezTo>
                    <a:pt x="12545" y="7214"/>
                    <a:pt x="12367" y="6295"/>
                    <a:pt x="12724" y="5835"/>
                  </a:cubicBezTo>
                  <a:cubicBezTo>
                    <a:pt x="13081" y="5376"/>
                    <a:pt x="13438" y="4457"/>
                    <a:pt x="13438" y="4457"/>
                  </a:cubicBezTo>
                  <a:cubicBezTo>
                    <a:pt x="13438" y="4457"/>
                    <a:pt x="10760" y="780"/>
                    <a:pt x="10403" y="780"/>
                  </a:cubicBezTo>
                  <a:cubicBezTo>
                    <a:pt x="10046" y="550"/>
                    <a:pt x="9154" y="780"/>
                    <a:pt x="8975" y="780"/>
                  </a:cubicBezTo>
                  <a:cubicBezTo>
                    <a:pt x="8797" y="550"/>
                    <a:pt x="8797" y="321"/>
                    <a:pt x="8440" y="780"/>
                  </a:cubicBezTo>
                  <a:cubicBezTo>
                    <a:pt x="7904" y="1010"/>
                    <a:pt x="7726" y="550"/>
                    <a:pt x="7547" y="321"/>
                  </a:cubicBezTo>
                  <a:cubicBezTo>
                    <a:pt x="7190" y="-139"/>
                    <a:pt x="7011" y="-139"/>
                    <a:pt x="6833" y="550"/>
                  </a:cubicBezTo>
                  <a:cubicBezTo>
                    <a:pt x="6654" y="1010"/>
                    <a:pt x="6654" y="1240"/>
                    <a:pt x="6297" y="1010"/>
                  </a:cubicBezTo>
                  <a:cubicBezTo>
                    <a:pt x="6297" y="780"/>
                    <a:pt x="5762" y="780"/>
                    <a:pt x="5226" y="1010"/>
                  </a:cubicBezTo>
                  <a:cubicBezTo>
                    <a:pt x="5226" y="1010"/>
                    <a:pt x="5226" y="1010"/>
                    <a:pt x="5226" y="1010"/>
                  </a:cubicBezTo>
                  <a:cubicBezTo>
                    <a:pt x="5226" y="1699"/>
                    <a:pt x="4691" y="2618"/>
                    <a:pt x="4691" y="3078"/>
                  </a:cubicBezTo>
                  <a:cubicBezTo>
                    <a:pt x="4691" y="3538"/>
                    <a:pt x="4334" y="3997"/>
                    <a:pt x="3977" y="3997"/>
                  </a:cubicBezTo>
                  <a:cubicBezTo>
                    <a:pt x="3798" y="3997"/>
                    <a:pt x="3441" y="4916"/>
                    <a:pt x="3084" y="5376"/>
                  </a:cubicBezTo>
                  <a:cubicBezTo>
                    <a:pt x="2727" y="5835"/>
                    <a:pt x="3084" y="6984"/>
                    <a:pt x="2727" y="7214"/>
                  </a:cubicBezTo>
                  <a:cubicBezTo>
                    <a:pt x="2370" y="7674"/>
                    <a:pt x="1835" y="7674"/>
                    <a:pt x="2013" y="8133"/>
                  </a:cubicBezTo>
                  <a:cubicBezTo>
                    <a:pt x="2370" y="8363"/>
                    <a:pt x="1656" y="9052"/>
                    <a:pt x="1656" y="9742"/>
                  </a:cubicBezTo>
                  <a:cubicBezTo>
                    <a:pt x="1656" y="10431"/>
                    <a:pt x="1478" y="11580"/>
                    <a:pt x="1478" y="11810"/>
                  </a:cubicBezTo>
                  <a:cubicBezTo>
                    <a:pt x="1299" y="11810"/>
                    <a:pt x="228" y="11580"/>
                    <a:pt x="228" y="12040"/>
                  </a:cubicBezTo>
                  <a:cubicBezTo>
                    <a:pt x="228" y="12729"/>
                    <a:pt x="-129" y="12729"/>
                    <a:pt x="50" y="13189"/>
                  </a:cubicBezTo>
                  <a:cubicBezTo>
                    <a:pt x="228" y="13648"/>
                    <a:pt x="1121" y="13418"/>
                    <a:pt x="1299" y="1410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572340" y="2138303"/>
              <a:ext cx="37392" cy="51786"/>
            </a:xfrm>
            <a:custGeom>
              <a:rect b="b" l="l" r="r" t="t"/>
              <a:pathLst>
                <a:path extrusionOk="0" h="21600" w="19361">
                  <a:moveTo>
                    <a:pt x="18000" y="8640"/>
                  </a:moveTo>
                  <a:cubicBezTo>
                    <a:pt x="19800" y="7200"/>
                    <a:pt x="21600" y="0"/>
                    <a:pt x="10800" y="0"/>
                  </a:cubicBezTo>
                  <a:cubicBezTo>
                    <a:pt x="10800" y="0"/>
                    <a:pt x="10800" y="1440"/>
                    <a:pt x="10800" y="1440"/>
                  </a:cubicBezTo>
                  <a:cubicBezTo>
                    <a:pt x="10800" y="4320"/>
                    <a:pt x="3600" y="12960"/>
                    <a:pt x="0" y="18720"/>
                  </a:cubicBezTo>
                  <a:cubicBezTo>
                    <a:pt x="7200" y="21600"/>
                    <a:pt x="7200" y="21600"/>
                    <a:pt x="7200" y="21600"/>
                  </a:cubicBezTo>
                  <a:cubicBezTo>
                    <a:pt x="10800" y="15840"/>
                    <a:pt x="16200" y="10080"/>
                    <a:pt x="18000" y="864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586725" y="2060627"/>
              <a:ext cx="187001" cy="152478"/>
            </a:xfrm>
            <a:custGeom>
              <a:rect b="b" l="l" r="r" t="t"/>
              <a:pathLst>
                <a:path extrusionOk="0" h="21600" w="21600">
                  <a:moveTo>
                    <a:pt x="2356" y="13920"/>
                  </a:moveTo>
                  <a:cubicBezTo>
                    <a:pt x="1964" y="14400"/>
                    <a:pt x="785" y="16320"/>
                    <a:pt x="0" y="18240"/>
                  </a:cubicBezTo>
                  <a:cubicBezTo>
                    <a:pt x="0" y="18240"/>
                    <a:pt x="0" y="18240"/>
                    <a:pt x="0" y="18240"/>
                  </a:cubicBezTo>
                  <a:cubicBezTo>
                    <a:pt x="393" y="19680"/>
                    <a:pt x="393" y="19680"/>
                    <a:pt x="393" y="19680"/>
                  </a:cubicBezTo>
                  <a:cubicBezTo>
                    <a:pt x="3142" y="21600"/>
                    <a:pt x="3142" y="21600"/>
                    <a:pt x="3142" y="21600"/>
                  </a:cubicBezTo>
                  <a:cubicBezTo>
                    <a:pt x="3142" y="21600"/>
                    <a:pt x="5105" y="19680"/>
                    <a:pt x="6284" y="19200"/>
                  </a:cubicBezTo>
                  <a:cubicBezTo>
                    <a:pt x="7069" y="19200"/>
                    <a:pt x="16887" y="12480"/>
                    <a:pt x="16887" y="12480"/>
                  </a:cubicBezTo>
                  <a:cubicBezTo>
                    <a:pt x="16887" y="12480"/>
                    <a:pt x="17673" y="11040"/>
                    <a:pt x="17673" y="10560"/>
                  </a:cubicBezTo>
                  <a:cubicBezTo>
                    <a:pt x="17673" y="9600"/>
                    <a:pt x="17673" y="8160"/>
                    <a:pt x="18065" y="7200"/>
                  </a:cubicBezTo>
                  <a:cubicBezTo>
                    <a:pt x="18458" y="6720"/>
                    <a:pt x="17280" y="5280"/>
                    <a:pt x="17673" y="4320"/>
                  </a:cubicBezTo>
                  <a:cubicBezTo>
                    <a:pt x="18065" y="2880"/>
                    <a:pt x="19636" y="2400"/>
                    <a:pt x="19636" y="2400"/>
                  </a:cubicBezTo>
                  <a:cubicBezTo>
                    <a:pt x="21600" y="480"/>
                    <a:pt x="21600" y="480"/>
                    <a:pt x="21600" y="480"/>
                  </a:cubicBezTo>
                  <a:cubicBezTo>
                    <a:pt x="20422" y="0"/>
                    <a:pt x="20422" y="0"/>
                    <a:pt x="20422" y="0"/>
                  </a:cubicBezTo>
                  <a:cubicBezTo>
                    <a:pt x="20422" y="0"/>
                    <a:pt x="18851" y="960"/>
                    <a:pt x="16887" y="960"/>
                  </a:cubicBezTo>
                  <a:cubicBezTo>
                    <a:pt x="14924" y="480"/>
                    <a:pt x="14531" y="2400"/>
                    <a:pt x="12567" y="2400"/>
                  </a:cubicBezTo>
                  <a:cubicBezTo>
                    <a:pt x="10604" y="2400"/>
                    <a:pt x="9425" y="2880"/>
                    <a:pt x="9033" y="2400"/>
                  </a:cubicBezTo>
                  <a:cubicBezTo>
                    <a:pt x="8640" y="1440"/>
                    <a:pt x="8247" y="1920"/>
                    <a:pt x="7069" y="2880"/>
                  </a:cubicBezTo>
                  <a:cubicBezTo>
                    <a:pt x="5498" y="3360"/>
                    <a:pt x="4713" y="3360"/>
                    <a:pt x="4320" y="2880"/>
                  </a:cubicBezTo>
                  <a:cubicBezTo>
                    <a:pt x="3535" y="1920"/>
                    <a:pt x="3142" y="2880"/>
                    <a:pt x="2749" y="3360"/>
                  </a:cubicBezTo>
                  <a:cubicBezTo>
                    <a:pt x="2749" y="4320"/>
                    <a:pt x="3142" y="5760"/>
                    <a:pt x="1178" y="6240"/>
                  </a:cubicBezTo>
                  <a:cubicBezTo>
                    <a:pt x="785" y="6720"/>
                    <a:pt x="785" y="7680"/>
                    <a:pt x="1178" y="8160"/>
                  </a:cubicBezTo>
                  <a:cubicBezTo>
                    <a:pt x="1571" y="9120"/>
                    <a:pt x="785" y="9600"/>
                    <a:pt x="785" y="11040"/>
                  </a:cubicBezTo>
                  <a:cubicBezTo>
                    <a:pt x="3142" y="11040"/>
                    <a:pt x="2749" y="13440"/>
                    <a:pt x="2356" y="1392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8050676" y="2030419"/>
              <a:ext cx="98307" cy="126924"/>
            </a:xfrm>
            <a:custGeom>
              <a:rect b="b" l="l" r="r" t="t"/>
              <a:pathLst>
                <a:path extrusionOk="0" h="21176" w="19948">
                  <a:moveTo>
                    <a:pt x="4434" y="1705"/>
                  </a:moveTo>
                  <a:cubicBezTo>
                    <a:pt x="3737" y="1705"/>
                    <a:pt x="2344" y="2842"/>
                    <a:pt x="950" y="3411"/>
                  </a:cubicBezTo>
                  <a:cubicBezTo>
                    <a:pt x="1647" y="4547"/>
                    <a:pt x="1647" y="5684"/>
                    <a:pt x="3041" y="6253"/>
                  </a:cubicBezTo>
                  <a:cubicBezTo>
                    <a:pt x="4434" y="6253"/>
                    <a:pt x="4434" y="8526"/>
                    <a:pt x="2344" y="7958"/>
                  </a:cubicBezTo>
                  <a:cubicBezTo>
                    <a:pt x="950" y="7389"/>
                    <a:pt x="950" y="10232"/>
                    <a:pt x="2344" y="11937"/>
                  </a:cubicBezTo>
                  <a:cubicBezTo>
                    <a:pt x="3737" y="14211"/>
                    <a:pt x="-1140" y="16484"/>
                    <a:pt x="254" y="17621"/>
                  </a:cubicBezTo>
                  <a:cubicBezTo>
                    <a:pt x="1647" y="18758"/>
                    <a:pt x="950" y="19895"/>
                    <a:pt x="1647" y="21032"/>
                  </a:cubicBezTo>
                  <a:cubicBezTo>
                    <a:pt x="1647" y="21600"/>
                    <a:pt x="8615" y="20463"/>
                    <a:pt x="12099" y="18189"/>
                  </a:cubicBezTo>
                  <a:cubicBezTo>
                    <a:pt x="14886" y="15347"/>
                    <a:pt x="15583" y="15916"/>
                    <a:pt x="17673" y="15916"/>
                  </a:cubicBezTo>
                  <a:cubicBezTo>
                    <a:pt x="19066" y="16484"/>
                    <a:pt x="20460" y="15347"/>
                    <a:pt x="19763" y="14211"/>
                  </a:cubicBezTo>
                  <a:cubicBezTo>
                    <a:pt x="19066" y="13074"/>
                    <a:pt x="18370" y="10800"/>
                    <a:pt x="18370" y="7389"/>
                  </a:cubicBezTo>
                  <a:cubicBezTo>
                    <a:pt x="18370" y="5684"/>
                    <a:pt x="15583" y="2274"/>
                    <a:pt x="12795" y="0"/>
                  </a:cubicBezTo>
                  <a:cubicBezTo>
                    <a:pt x="11402" y="568"/>
                    <a:pt x="10705" y="568"/>
                    <a:pt x="9312" y="568"/>
                  </a:cubicBezTo>
                  <a:cubicBezTo>
                    <a:pt x="7221" y="568"/>
                    <a:pt x="5131" y="568"/>
                    <a:pt x="4434" y="170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7026094" y="2401899"/>
              <a:ext cx="114170" cy="152122"/>
            </a:xfrm>
            <a:custGeom>
              <a:rect b="b" l="l" r="r" t="t"/>
              <a:pathLst>
                <a:path extrusionOk="0" h="20579" w="20169">
                  <a:moveTo>
                    <a:pt x="20169" y="17362"/>
                  </a:moveTo>
                  <a:cubicBezTo>
                    <a:pt x="18969" y="13685"/>
                    <a:pt x="18969" y="10009"/>
                    <a:pt x="18369" y="10009"/>
                  </a:cubicBezTo>
                  <a:cubicBezTo>
                    <a:pt x="17169" y="10009"/>
                    <a:pt x="15969" y="13226"/>
                    <a:pt x="14769" y="12766"/>
                  </a:cubicBezTo>
                  <a:cubicBezTo>
                    <a:pt x="12969" y="12766"/>
                    <a:pt x="12969" y="9090"/>
                    <a:pt x="14769" y="9090"/>
                  </a:cubicBezTo>
                  <a:cubicBezTo>
                    <a:pt x="16569" y="9090"/>
                    <a:pt x="18369" y="6332"/>
                    <a:pt x="18369" y="5413"/>
                  </a:cubicBezTo>
                  <a:cubicBezTo>
                    <a:pt x="18369" y="4494"/>
                    <a:pt x="17169" y="4494"/>
                    <a:pt x="15369" y="4494"/>
                  </a:cubicBezTo>
                  <a:cubicBezTo>
                    <a:pt x="13569" y="4494"/>
                    <a:pt x="9969" y="4494"/>
                    <a:pt x="9969" y="4494"/>
                  </a:cubicBezTo>
                  <a:cubicBezTo>
                    <a:pt x="9969" y="4494"/>
                    <a:pt x="7569" y="4034"/>
                    <a:pt x="7569" y="2656"/>
                  </a:cubicBezTo>
                  <a:cubicBezTo>
                    <a:pt x="7569" y="1736"/>
                    <a:pt x="6369" y="817"/>
                    <a:pt x="3969" y="817"/>
                  </a:cubicBezTo>
                  <a:cubicBezTo>
                    <a:pt x="2169" y="817"/>
                    <a:pt x="2169" y="-1021"/>
                    <a:pt x="369" y="817"/>
                  </a:cubicBezTo>
                  <a:cubicBezTo>
                    <a:pt x="-1431" y="2656"/>
                    <a:pt x="3969" y="2656"/>
                    <a:pt x="3369" y="4034"/>
                  </a:cubicBezTo>
                  <a:cubicBezTo>
                    <a:pt x="2769" y="5413"/>
                    <a:pt x="969" y="4494"/>
                    <a:pt x="969" y="5413"/>
                  </a:cubicBezTo>
                  <a:cubicBezTo>
                    <a:pt x="369" y="6332"/>
                    <a:pt x="969" y="9549"/>
                    <a:pt x="2169" y="10928"/>
                  </a:cubicBezTo>
                  <a:cubicBezTo>
                    <a:pt x="2769" y="12307"/>
                    <a:pt x="3369" y="15064"/>
                    <a:pt x="3369" y="17822"/>
                  </a:cubicBezTo>
                  <a:cubicBezTo>
                    <a:pt x="5169" y="17362"/>
                    <a:pt x="5769" y="16902"/>
                    <a:pt x="6969" y="16902"/>
                  </a:cubicBezTo>
                  <a:cubicBezTo>
                    <a:pt x="8169" y="16902"/>
                    <a:pt x="10569" y="16902"/>
                    <a:pt x="10569" y="15524"/>
                  </a:cubicBezTo>
                  <a:cubicBezTo>
                    <a:pt x="10569" y="14605"/>
                    <a:pt x="12369" y="13685"/>
                    <a:pt x="13569" y="13685"/>
                  </a:cubicBezTo>
                  <a:cubicBezTo>
                    <a:pt x="14769" y="14145"/>
                    <a:pt x="15969" y="17362"/>
                    <a:pt x="15969" y="18741"/>
                  </a:cubicBezTo>
                  <a:cubicBezTo>
                    <a:pt x="15969" y="19200"/>
                    <a:pt x="16569" y="20119"/>
                    <a:pt x="17169" y="20579"/>
                  </a:cubicBezTo>
                  <a:cubicBezTo>
                    <a:pt x="17769" y="20119"/>
                    <a:pt x="18369" y="19660"/>
                    <a:pt x="18369" y="19660"/>
                  </a:cubicBezTo>
                  <a:cubicBezTo>
                    <a:pt x="18369" y="19660"/>
                    <a:pt x="18969" y="17822"/>
                    <a:pt x="20169" y="1736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494394" y="2122481"/>
              <a:ext cx="758983" cy="799929"/>
            </a:xfrm>
            <a:custGeom>
              <a:rect b="b" l="l" r="r" t="t"/>
              <a:pathLst>
                <a:path extrusionOk="0" h="21526" w="21504">
                  <a:moveTo>
                    <a:pt x="15429" y="9702"/>
                  </a:moveTo>
                  <a:cubicBezTo>
                    <a:pt x="15236" y="9427"/>
                    <a:pt x="15139" y="8786"/>
                    <a:pt x="15236" y="8603"/>
                  </a:cubicBezTo>
                  <a:cubicBezTo>
                    <a:pt x="15236" y="8420"/>
                    <a:pt x="15525" y="8603"/>
                    <a:pt x="15621" y="8329"/>
                  </a:cubicBezTo>
                  <a:cubicBezTo>
                    <a:pt x="15718" y="8054"/>
                    <a:pt x="14850" y="8054"/>
                    <a:pt x="15139" y="7688"/>
                  </a:cubicBezTo>
                  <a:cubicBezTo>
                    <a:pt x="15429" y="7322"/>
                    <a:pt x="15429" y="7688"/>
                    <a:pt x="15718" y="7688"/>
                  </a:cubicBezTo>
                  <a:cubicBezTo>
                    <a:pt x="16104" y="7688"/>
                    <a:pt x="16296" y="7871"/>
                    <a:pt x="16296" y="8054"/>
                  </a:cubicBezTo>
                  <a:cubicBezTo>
                    <a:pt x="16296" y="8329"/>
                    <a:pt x="16682" y="8420"/>
                    <a:pt x="16682" y="8420"/>
                  </a:cubicBezTo>
                  <a:cubicBezTo>
                    <a:pt x="16682" y="8420"/>
                    <a:pt x="17261" y="8420"/>
                    <a:pt x="17550" y="8420"/>
                  </a:cubicBezTo>
                  <a:cubicBezTo>
                    <a:pt x="17839" y="8420"/>
                    <a:pt x="18032" y="8420"/>
                    <a:pt x="18032" y="8603"/>
                  </a:cubicBezTo>
                  <a:cubicBezTo>
                    <a:pt x="18032" y="8786"/>
                    <a:pt x="17743" y="9336"/>
                    <a:pt x="17454" y="9336"/>
                  </a:cubicBezTo>
                  <a:cubicBezTo>
                    <a:pt x="17164" y="9336"/>
                    <a:pt x="17164" y="10068"/>
                    <a:pt x="17454" y="10068"/>
                  </a:cubicBezTo>
                  <a:cubicBezTo>
                    <a:pt x="17646" y="10159"/>
                    <a:pt x="17839" y="9519"/>
                    <a:pt x="18032" y="9519"/>
                  </a:cubicBezTo>
                  <a:cubicBezTo>
                    <a:pt x="18129" y="9519"/>
                    <a:pt x="18129" y="10251"/>
                    <a:pt x="18321" y="10983"/>
                  </a:cubicBezTo>
                  <a:cubicBezTo>
                    <a:pt x="18321" y="10892"/>
                    <a:pt x="18418" y="10892"/>
                    <a:pt x="18418" y="10892"/>
                  </a:cubicBezTo>
                  <a:cubicBezTo>
                    <a:pt x="18611" y="10892"/>
                    <a:pt x="18514" y="10251"/>
                    <a:pt x="18611" y="10068"/>
                  </a:cubicBezTo>
                  <a:cubicBezTo>
                    <a:pt x="18707" y="9885"/>
                    <a:pt x="18707" y="9336"/>
                    <a:pt x="18804" y="9336"/>
                  </a:cubicBezTo>
                  <a:cubicBezTo>
                    <a:pt x="18900" y="9336"/>
                    <a:pt x="19382" y="9519"/>
                    <a:pt x="19382" y="9427"/>
                  </a:cubicBezTo>
                  <a:cubicBezTo>
                    <a:pt x="19382" y="9244"/>
                    <a:pt x="19768" y="8786"/>
                    <a:pt x="19671" y="8512"/>
                  </a:cubicBezTo>
                  <a:cubicBezTo>
                    <a:pt x="19575" y="8237"/>
                    <a:pt x="19864" y="7963"/>
                    <a:pt x="19864" y="7597"/>
                  </a:cubicBezTo>
                  <a:cubicBezTo>
                    <a:pt x="19864" y="7322"/>
                    <a:pt x="20154" y="7231"/>
                    <a:pt x="20443" y="7047"/>
                  </a:cubicBezTo>
                  <a:cubicBezTo>
                    <a:pt x="20636" y="6864"/>
                    <a:pt x="21021" y="6590"/>
                    <a:pt x="21021" y="6773"/>
                  </a:cubicBezTo>
                  <a:cubicBezTo>
                    <a:pt x="21118" y="6864"/>
                    <a:pt x="21600" y="7047"/>
                    <a:pt x="21407" y="6773"/>
                  </a:cubicBezTo>
                  <a:cubicBezTo>
                    <a:pt x="21214" y="6498"/>
                    <a:pt x="21214" y="6315"/>
                    <a:pt x="21311" y="6224"/>
                  </a:cubicBezTo>
                  <a:cubicBezTo>
                    <a:pt x="21407" y="6224"/>
                    <a:pt x="21504" y="5949"/>
                    <a:pt x="21504" y="5949"/>
                  </a:cubicBezTo>
                  <a:cubicBezTo>
                    <a:pt x="21504" y="5949"/>
                    <a:pt x="21118" y="5858"/>
                    <a:pt x="21021" y="5675"/>
                  </a:cubicBezTo>
                  <a:cubicBezTo>
                    <a:pt x="21021" y="5492"/>
                    <a:pt x="20732" y="5308"/>
                    <a:pt x="20732" y="5217"/>
                  </a:cubicBezTo>
                  <a:cubicBezTo>
                    <a:pt x="20732" y="5034"/>
                    <a:pt x="20539" y="5125"/>
                    <a:pt x="20346" y="5217"/>
                  </a:cubicBezTo>
                  <a:cubicBezTo>
                    <a:pt x="20154" y="5400"/>
                    <a:pt x="19864" y="5034"/>
                    <a:pt x="19382" y="5308"/>
                  </a:cubicBezTo>
                  <a:cubicBezTo>
                    <a:pt x="18996" y="5492"/>
                    <a:pt x="18900" y="5675"/>
                    <a:pt x="18707" y="5675"/>
                  </a:cubicBezTo>
                  <a:cubicBezTo>
                    <a:pt x="18611" y="5675"/>
                    <a:pt x="18611" y="5858"/>
                    <a:pt x="18418" y="5949"/>
                  </a:cubicBezTo>
                  <a:cubicBezTo>
                    <a:pt x="18321" y="6132"/>
                    <a:pt x="18129" y="6315"/>
                    <a:pt x="18032" y="6315"/>
                  </a:cubicBezTo>
                  <a:cubicBezTo>
                    <a:pt x="17936" y="6315"/>
                    <a:pt x="17646" y="6407"/>
                    <a:pt x="17646" y="6407"/>
                  </a:cubicBezTo>
                  <a:cubicBezTo>
                    <a:pt x="17646" y="6407"/>
                    <a:pt x="17936" y="6864"/>
                    <a:pt x="17743" y="7047"/>
                  </a:cubicBezTo>
                  <a:cubicBezTo>
                    <a:pt x="17646" y="7322"/>
                    <a:pt x="17357" y="7047"/>
                    <a:pt x="16971" y="7139"/>
                  </a:cubicBezTo>
                  <a:cubicBezTo>
                    <a:pt x="16682" y="7231"/>
                    <a:pt x="16489" y="7047"/>
                    <a:pt x="16296" y="7139"/>
                  </a:cubicBezTo>
                  <a:cubicBezTo>
                    <a:pt x="16007" y="7139"/>
                    <a:pt x="15911" y="6956"/>
                    <a:pt x="15718" y="6956"/>
                  </a:cubicBezTo>
                  <a:cubicBezTo>
                    <a:pt x="15621" y="7047"/>
                    <a:pt x="15429" y="6773"/>
                    <a:pt x="15525" y="6498"/>
                  </a:cubicBezTo>
                  <a:cubicBezTo>
                    <a:pt x="15525" y="6224"/>
                    <a:pt x="15429" y="5949"/>
                    <a:pt x="15236" y="6132"/>
                  </a:cubicBezTo>
                  <a:cubicBezTo>
                    <a:pt x="15139" y="6315"/>
                    <a:pt x="14946" y="6224"/>
                    <a:pt x="14946" y="6498"/>
                  </a:cubicBezTo>
                  <a:cubicBezTo>
                    <a:pt x="14946" y="6773"/>
                    <a:pt x="15139" y="7047"/>
                    <a:pt x="14946" y="7231"/>
                  </a:cubicBezTo>
                  <a:cubicBezTo>
                    <a:pt x="14754" y="7414"/>
                    <a:pt x="13789" y="7505"/>
                    <a:pt x="13596" y="7322"/>
                  </a:cubicBezTo>
                  <a:cubicBezTo>
                    <a:pt x="13404" y="7231"/>
                    <a:pt x="12632" y="7139"/>
                    <a:pt x="12536" y="6956"/>
                  </a:cubicBezTo>
                  <a:cubicBezTo>
                    <a:pt x="12536" y="6864"/>
                    <a:pt x="12246" y="6590"/>
                    <a:pt x="12150" y="6590"/>
                  </a:cubicBezTo>
                  <a:cubicBezTo>
                    <a:pt x="11957" y="6590"/>
                    <a:pt x="11475" y="6773"/>
                    <a:pt x="11379" y="6681"/>
                  </a:cubicBezTo>
                  <a:cubicBezTo>
                    <a:pt x="11282" y="6590"/>
                    <a:pt x="10993" y="6315"/>
                    <a:pt x="10800" y="6315"/>
                  </a:cubicBezTo>
                  <a:cubicBezTo>
                    <a:pt x="10511" y="6315"/>
                    <a:pt x="10221" y="6132"/>
                    <a:pt x="10221" y="6041"/>
                  </a:cubicBezTo>
                  <a:cubicBezTo>
                    <a:pt x="10125" y="5949"/>
                    <a:pt x="9643" y="5858"/>
                    <a:pt x="9546" y="5766"/>
                  </a:cubicBezTo>
                  <a:cubicBezTo>
                    <a:pt x="9450" y="5583"/>
                    <a:pt x="9161" y="5583"/>
                    <a:pt x="9161" y="5492"/>
                  </a:cubicBezTo>
                  <a:cubicBezTo>
                    <a:pt x="9161" y="5308"/>
                    <a:pt x="9257" y="5034"/>
                    <a:pt x="9257" y="4942"/>
                  </a:cubicBezTo>
                  <a:cubicBezTo>
                    <a:pt x="9257" y="4759"/>
                    <a:pt x="9643" y="4576"/>
                    <a:pt x="9643" y="4393"/>
                  </a:cubicBezTo>
                  <a:cubicBezTo>
                    <a:pt x="9643" y="4302"/>
                    <a:pt x="9354" y="4119"/>
                    <a:pt x="9354" y="4119"/>
                  </a:cubicBezTo>
                  <a:cubicBezTo>
                    <a:pt x="9354" y="4119"/>
                    <a:pt x="9064" y="3753"/>
                    <a:pt x="8871" y="3753"/>
                  </a:cubicBezTo>
                  <a:cubicBezTo>
                    <a:pt x="8582" y="3753"/>
                    <a:pt x="8389" y="3295"/>
                    <a:pt x="8196" y="3295"/>
                  </a:cubicBezTo>
                  <a:cubicBezTo>
                    <a:pt x="8004" y="3295"/>
                    <a:pt x="8100" y="2837"/>
                    <a:pt x="7907" y="2746"/>
                  </a:cubicBezTo>
                  <a:cubicBezTo>
                    <a:pt x="7811" y="2563"/>
                    <a:pt x="7907" y="2197"/>
                    <a:pt x="8100" y="2380"/>
                  </a:cubicBezTo>
                  <a:cubicBezTo>
                    <a:pt x="8293" y="2563"/>
                    <a:pt x="8775" y="2380"/>
                    <a:pt x="8582" y="2105"/>
                  </a:cubicBezTo>
                  <a:cubicBezTo>
                    <a:pt x="8389" y="1922"/>
                    <a:pt x="8196" y="1647"/>
                    <a:pt x="8196" y="1464"/>
                  </a:cubicBezTo>
                  <a:cubicBezTo>
                    <a:pt x="8196" y="1373"/>
                    <a:pt x="8293" y="915"/>
                    <a:pt x="8100" y="824"/>
                  </a:cubicBezTo>
                  <a:cubicBezTo>
                    <a:pt x="7907" y="732"/>
                    <a:pt x="7714" y="549"/>
                    <a:pt x="7618" y="275"/>
                  </a:cubicBezTo>
                  <a:cubicBezTo>
                    <a:pt x="7618" y="92"/>
                    <a:pt x="7329" y="0"/>
                    <a:pt x="7329" y="0"/>
                  </a:cubicBezTo>
                  <a:cubicBezTo>
                    <a:pt x="7039" y="0"/>
                    <a:pt x="7039" y="0"/>
                    <a:pt x="7039" y="0"/>
                  </a:cubicBezTo>
                  <a:cubicBezTo>
                    <a:pt x="7039" y="0"/>
                    <a:pt x="6846" y="458"/>
                    <a:pt x="6750" y="549"/>
                  </a:cubicBezTo>
                  <a:cubicBezTo>
                    <a:pt x="6654" y="549"/>
                    <a:pt x="6171" y="641"/>
                    <a:pt x="5979" y="824"/>
                  </a:cubicBezTo>
                  <a:cubicBezTo>
                    <a:pt x="5786" y="915"/>
                    <a:pt x="5111" y="641"/>
                    <a:pt x="4821" y="641"/>
                  </a:cubicBezTo>
                  <a:cubicBezTo>
                    <a:pt x="4436" y="641"/>
                    <a:pt x="4243" y="915"/>
                    <a:pt x="4436" y="1007"/>
                  </a:cubicBezTo>
                  <a:cubicBezTo>
                    <a:pt x="4532" y="1098"/>
                    <a:pt x="4532" y="1739"/>
                    <a:pt x="4532" y="1739"/>
                  </a:cubicBezTo>
                  <a:cubicBezTo>
                    <a:pt x="4532" y="1739"/>
                    <a:pt x="4725" y="2471"/>
                    <a:pt x="5014" y="2380"/>
                  </a:cubicBezTo>
                  <a:cubicBezTo>
                    <a:pt x="5304" y="2380"/>
                    <a:pt x="5593" y="2654"/>
                    <a:pt x="5400" y="2746"/>
                  </a:cubicBezTo>
                  <a:cubicBezTo>
                    <a:pt x="5111" y="2746"/>
                    <a:pt x="5014" y="3020"/>
                    <a:pt x="5014" y="3295"/>
                  </a:cubicBezTo>
                  <a:cubicBezTo>
                    <a:pt x="4918" y="3478"/>
                    <a:pt x="5014" y="3753"/>
                    <a:pt x="4821" y="3844"/>
                  </a:cubicBezTo>
                  <a:cubicBezTo>
                    <a:pt x="4629" y="3844"/>
                    <a:pt x="4436" y="3936"/>
                    <a:pt x="4436" y="4210"/>
                  </a:cubicBezTo>
                  <a:cubicBezTo>
                    <a:pt x="4436" y="4576"/>
                    <a:pt x="4050" y="4485"/>
                    <a:pt x="3954" y="4576"/>
                  </a:cubicBezTo>
                  <a:cubicBezTo>
                    <a:pt x="3954" y="4668"/>
                    <a:pt x="3761" y="5308"/>
                    <a:pt x="3664" y="5400"/>
                  </a:cubicBezTo>
                  <a:cubicBezTo>
                    <a:pt x="3568" y="5492"/>
                    <a:pt x="3086" y="5492"/>
                    <a:pt x="3086" y="5766"/>
                  </a:cubicBezTo>
                  <a:cubicBezTo>
                    <a:pt x="2989" y="6041"/>
                    <a:pt x="2796" y="6315"/>
                    <a:pt x="2604" y="6315"/>
                  </a:cubicBezTo>
                  <a:cubicBezTo>
                    <a:pt x="2507" y="6224"/>
                    <a:pt x="2218" y="6132"/>
                    <a:pt x="2121" y="6315"/>
                  </a:cubicBezTo>
                  <a:cubicBezTo>
                    <a:pt x="2025" y="6498"/>
                    <a:pt x="1639" y="6224"/>
                    <a:pt x="1543" y="6224"/>
                  </a:cubicBezTo>
                  <a:cubicBezTo>
                    <a:pt x="1446" y="6315"/>
                    <a:pt x="964" y="6773"/>
                    <a:pt x="964" y="6956"/>
                  </a:cubicBezTo>
                  <a:cubicBezTo>
                    <a:pt x="964" y="7231"/>
                    <a:pt x="1446" y="7231"/>
                    <a:pt x="1446" y="7505"/>
                  </a:cubicBezTo>
                  <a:cubicBezTo>
                    <a:pt x="1350" y="7780"/>
                    <a:pt x="1639" y="8054"/>
                    <a:pt x="1736" y="8237"/>
                  </a:cubicBezTo>
                  <a:cubicBezTo>
                    <a:pt x="1929" y="8420"/>
                    <a:pt x="2121" y="8695"/>
                    <a:pt x="2025" y="8878"/>
                  </a:cubicBezTo>
                  <a:cubicBezTo>
                    <a:pt x="1929" y="9061"/>
                    <a:pt x="1736" y="9153"/>
                    <a:pt x="1446" y="9061"/>
                  </a:cubicBezTo>
                  <a:cubicBezTo>
                    <a:pt x="1157" y="8969"/>
                    <a:pt x="1157" y="9153"/>
                    <a:pt x="675" y="9061"/>
                  </a:cubicBezTo>
                  <a:cubicBezTo>
                    <a:pt x="193" y="8969"/>
                    <a:pt x="193" y="9336"/>
                    <a:pt x="0" y="9519"/>
                  </a:cubicBezTo>
                  <a:cubicBezTo>
                    <a:pt x="0" y="9519"/>
                    <a:pt x="0" y="9610"/>
                    <a:pt x="0" y="9610"/>
                  </a:cubicBezTo>
                  <a:cubicBezTo>
                    <a:pt x="193" y="9793"/>
                    <a:pt x="289" y="10068"/>
                    <a:pt x="675" y="10251"/>
                  </a:cubicBezTo>
                  <a:cubicBezTo>
                    <a:pt x="1157" y="10434"/>
                    <a:pt x="1543" y="9976"/>
                    <a:pt x="1543" y="10251"/>
                  </a:cubicBezTo>
                  <a:cubicBezTo>
                    <a:pt x="1543" y="10617"/>
                    <a:pt x="482" y="10525"/>
                    <a:pt x="482" y="10617"/>
                  </a:cubicBezTo>
                  <a:cubicBezTo>
                    <a:pt x="386" y="10708"/>
                    <a:pt x="1543" y="11990"/>
                    <a:pt x="2121" y="11898"/>
                  </a:cubicBezTo>
                  <a:cubicBezTo>
                    <a:pt x="2700" y="11807"/>
                    <a:pt x="3086" y="11258"/>
                    <a:pt x="2893" y="11166"/>
                  </a:cubicBezTo>
                  <a:cubicBezTo>
                    <a:pt x="2796" y="11075"/>
                    <a:pt x="2989" y="10708"/>
                    <a:pt x="3182" y="10708"/>
                  </a:cubicBezTo>
                  <a:cubicBezTo>
                    <a:pt x="3279" y="10800"/>
                    <a:pt x="3182" y="11349"/>
                    <a:pt x="3375" y="11532"/>
                  </a:cubicBezTo>
                  <a:cubicBezTo>
                    <a:pt x="3471" y="11624"/>
                    <a:pt x="3471" y="11898"/>
                    <a:pt x="3375" y="12173"/>
                  </a:cubicBezTo>
                  <a:cubicBezTo>
                    <a:pt x="3279" y="12447"/>
                    <a:pt x="3471" y="13088"/>
                    <a:pt x="3471" y="13454"/>
                  </a:cubicBezTo>
                  <a:cubicBezTo>
                    <a:pt x="3568" y="13729"/>
                    <a:pt x="3761" y="14278"/>
                    <a:pt x="3857" y="14736"/>
                  </a:cubicBezTo>
                  <a:cubicBezTo>
                    <a:pt x="3954" y="15285"/>
                    <a:pt x="4243" y="16200"/>
                    <a:pt x="4532" y="16749"/>
                  </a:cubicBezTo>
                  <a:cubicBezTo>
                    <a:pt x="4918" y="17298"/>
                    <a:pt x="5111" y="18397"/>
                    <a:pt x="5304" y="18671"/>
                  </a:cubicBezTo>
                  <a:cubicBezTo>
                    <a:pt x="5496" y="18854"/>
                    <a:pt x="6075" y="19678"/>
                    <a:pt x="6075" y="20136"/>
                  </a:cubicBezTo>
                  <a:cubicBezTo>
                    <a:pt x="6075" y="20685"/>
                    <a:pt x="6654" y="21325"/>
                    <a:pt x="6846" y="21508"/>
                  </a:cubicBezTo>
                  <a:cubicBezTo>
                    <a:pt x="7039" y="21600"/>
                    <a:pt x="7425" y="21325"/>
                    <a:pt x="7521" y="21051"/>
                  </a:cubicBezTo>
                  <a:cubicBezTo>
                    <a:pt x="7618" y="20685"/>
                    <a:pt x="8196" y="20593"/>
                    <a:pt x="8293" y="20319"/>
                  </a:cubicBezTo>
                  <a:cubicBezTo>
                    <a:pt x="8293" y="20044"/>
                    <a:pt x="8389" y="19861"/>
                    <a:pt x="8582" y="19861"/>
                  </a:cubicBezTo>
                  <a:cubicBezTo>
                    <a:pt x="8775" y="19769"/>
                    <a:pt x="8775" y="19586"/>
                    <a:pt x="8775" y="19312"/>
                  </a:cubicBezTo>
                  <a:cubicBezTo>
                    <a:pt x="8775" y="19037"/>
                    <a:pt x="8775" y="18671"/>
                    <a:pt x="8968" y="18397"/>
                  </a:cubicBezTo>
                  <a:cubicBezTo>
                    <a:pt x="9161" y="18122"/>
                    <a:pt x="9257" y="17481"/>
                    <a:pt x="9161" y="17207"/>
                  </a:cubicBezTo>
                  <a:cubicBezTo>
                    <a:pt x="8968" y="16932"/>
                    <a:pt x="9064" y="16566"/>
                    <a:pt x="9161" y="16292"/>
                  </a:cubicBezTo>
                  <a:cubicBezTo>
                    <a:pt x="9257" y="16017"/>
                    <a:pt x="9257" y="15651"/>
                    <a:pt x="9450" y="15651"/>
                  </a:cubicBezTo>
                  <a:cubicBezTo>
                    <a:pt x="9643" y="15651"/>
                    <a:pt x="10029" y="15468"/>
                    <a:pt x="10221" y="15102"/>
                  </a:cubicBezTo>
                  <a:cubicBezTo>
                    <a:pt x="10414" y="14827"/>
                    <a:pt x="11186" y="14461"/>
                    <a:pt x="11379" y="14278"/>
                  </a:cubicBezTo>
                  <a:cubicBezTo>
                    <a:pt x="11668" y="14095"/>
                    <a:pt x="12439" y="13454"/>
                    <a:pt x="12632" y="13088"/>
                  </a:cubicBezTo>
                  <a:cubicBezTo>
                    <a:pt x="12921" y="12722"/>
                    <a:pt x="13500" y="12539"/>
                    <a:pt x="13789" y="12264"/>
                  </a:cubicBezTo>
                  <a:cubicBezTo>
                    <a:pt x="14175" y="11990"/>
                    <a:pt x="13982" y="11807"/>
                    <a:pt x="14079" y="11532"/>
                  </a:cubicBezTo>
                  <a:cubicBezTo>
                    <a:pt x="14175" y="11166"/>
                    <a:pt x="15139" y="11075"/>
                    <a:pt x="15429" y="11075"/>
                  </a:cubicBezTo>
                  <a:cubicBezTo>
                    <a:pt x="15525" y="11075"/>
                    <a:pt x="15621" y="11075"/>
                    <a:pt x="15621" y="11075"/>
                  </a:cubicBezTo>
                  <a:cubicBezTo>
                    <a:pt x="15621" y="10525"/>
                    <a:pt x="15525" y="9976"/>
                    <a:pt x="15429" y="970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7017994" y="1560042"/>
              <a:ext cx="860202" cy="368247"/>
            </a:xfrm>
            <a:custGeom>
              <a:rect b="b" l="l" r="r" t="t"/>
              <a:pathLst>
                <a:path extrusionOk="0" h="21600" w="21600">
                  <a:moveTo>
                    <a:pt x="20661" y="9000"/>
                  </a:moveTo>
                  <a:cubicBezTo>
                    <a:pt x="20490" y="8400"/>
                    <a:pt x="20149" y="8800"/>
                    <a:pt x="20063" y="9200"/>
                  </a:cubicBezTo>
                  <a:cubicBezTo>
                    <a:pt x="19978" y="9800"/>
                    <a:pt x="19807" y="9000"/>
                    <a:pt x="19380" y="9000"/>
                  </a:cubicBezTo>
                  <a:cubicBezTo>
                    <a:pt x="18953" y="9000"/>
                    <a:pt x="18953" y="9600"/>
                    <a:pt x="18697" y="9000"/>
                  </a:cubicBezTo>
                  <a:cubicBezTo>
                    <a:pt x="18356" y="8400"/>
                    <a:pt x="18783" y="8000"/>
                    <a:pt x="18783" y="8000"/>
                  </a:cubicBezTo>
                  <a:cubicBezTo>
                    <a:pt x="18783" y="7200"/>
                    <a:pt x="18783" y="7200"/>
                    <a:pt x="18783" y="7200"/>
                  </a:cubicBezTo>
                  <a:cubicBezTo>
                    <a:pt x="19380" y="4600"/>
                    <a:pt x="19380" y="4600"/>
                    <a:pt x="19380" y="4600"/>
                  </a:cubicBezTo>
                  <a:cubicBezTo>
                    <a:pt x="19209" y="4600"/>
                    <a:pt x="18953" y="4400"/>
                    <a:pt x="18868" y="4600"/>
                  </a:cubicBezTo>
                  <a:cubicBezTo>
                    <a:pt x="18697" y="4800"/>
                    <a:pt x="18270" y="4600"/>
                    <a:pt x="18270" y="4200"/>
                  </a:cubicBezTo>
                  <a:cubicBezTo>
                    <a:pt x="18185" y="4000"/>
                    <a:pt x="17587" y="4000"/>
                    <a:pt x="17417" y="4200"/>
                  </a:cubicBezTo>
                  <a:cubicBezTo>
                    <a:pt x="17246" y="4400"/>
                    <a:pt x="16904" y="4800"/>
                    <a:pt x="16819" y="5000"/>
                  </a:cubicBezTo>
                  <a:cubicBezTo>
                    <a:pt x="16819" y="5400"/>
                    <a:pt x="16477" y="5200"/>
                    <a:pt x="16307" y="5600"/>
                  </a:cubicBezTo>
                  <a:cubicBezTo>
                    <a:pt x="16136" y="5800"/>
                    <a:pt x="15453" y="5800"/>
                    <a:pt x="15453" y="6000"/>
                  </a:cubicBezTo>
                  <a:cubicBezTo>
                    <a:pt x="15368" y="6200"/>
                    <a:pt x="14599" y="6200"/>
                    <a:pt x="14514" y="6000"/>
                  </a:cubicBezTo>
                  <a:cubicBezTo>
                    <a:pt x="14343" y="5800"/>
                    <a:pt x="13745" y="6000"/>
                    <a:pt x="13660" y="5600"/>
                  </a:cubicBezTo>
                  <a:cubicBezTo>
                    <a:pt x="13575" y="5200"/>
                    <a:pt x="13233" y="5200"/>
                    <a:pt x="13233" y="4800"/>
                  </a:cubicBezTo>
                  <a:cubicBezTo>
                    <a:pt x="13233" y="4400"/>
                    <a:pt x="12721" y="4400"/>
                    <a:pt x="12721" y="4200"/>
                  </a:cubicBezTo>
                  <a:cubicBezTo>
                    <a:pt x="12636" y="3800"/>
                    <a:pt x="12209" y="3800"/>
                    <a:pt x="12209" y="3800"/>
                  </a:cubicBezTo>
                  <a:cubicBezTo>
                    <a:pt x="12123" y="4000"/>
                    <a:pt x="11696" y="3600"/>
                    <a:pt x="11526" y="3400"/>
                  </a:cubicBezTo>
                  <a:cubicBezTo>
                    <a:pt x="11440" y="3400"/>
                    <a:pt x="11013" y="3600"/>
                    <a:pt x="10928" y="3600"/>
                  </a:cubicBezTo>
                  <a:cubicBezTo>
                    <a:pt x="10757" y="3600"/>
                    <a:pt x="10587" y="4200"/>
                    <a:pt x="10416" y="4200"/>
                  </a:cubicBezTo>
                  <a:cubicBezTo>
                    <a:pt x="10245" y="4200"/>
                    <a:pt x="9904" y="3600"/>
                    <a:pt x="9818" y="3800"/>
                  </a:cubicBezTo>
                  <a:cubicBezTo>
                    <a:pt x="9733" y="4000"/>
                    <a:pt x="9477" y="3400"/>
                    <a:pt x="9391" y="3000"/>
                  </a:cubicBezTo>
                  <a:cubicBezTo>
                    <a:pt x="9306" y="2800"/>
                    <a:pt x="9391" y="2000"/>
                    <a:pt x="9306" y="1600"/>
                  </a:cubicBezTo>
                  <a:cubicBezTo>
                    <a:pt x="9221" y="1400"/>
                    <a:pt x="8794" y="1400"/>
                    <a:pt x="8623" y="1200"/>
                  </a:cubicBezTo>
                  <a:cubicBezTo>
                    <a:pt x="8452" y="1000"/>
                    <a:pt x="8281" y="800"/>
                    <a:pt x="8111" y="800"/>
                  </a:cubicBezTo>
                  <a:cubicBezTo>
                    <a:pt x="8025" y="800"/>
                    <a:pt x="7769" y="600"/>
                    <a:pt x="7684" y="400"/>
                  </a:cubicBezTo>
                  <a:cubicBezTo>
                    <a:pt x="7598" y="400"/>
                    <a:pt x="7342" y="200"/>
                    <a:pt x="7172" y="0"/>
                  </a:cubicBezTo>
                  <a:cubicBezTo>
                    <a:pt x="7086" y="0"/>
                    <a:pt x="7001" y="400"/>
                    <a:pt x="6915" y="600"/>
                  </a:cubicBezTo>
                  <a:cubicBezTo>
                    <a:pt x="6830" y="800"/>
                    <a:pt x="6659" y="800"/>
                    <a:pt x="6574" y="1200"/>
                  </a:cubicBezTo>
                  <a:cubicBezTo>
                    <a:pt x="6574" y="1400"/>
                    <a:pt x="6232" y="1600"/>
                    <a:pt x="6318" y="2000"/>
                  </a:cubicBezTo>
                  <a:cubicBezTo>
                    <a:pt x="6318" y="2200"/>
                    <a:pt x="6403" y="3000"/>
                    <a:pt x="6574" y="3200"/>
                  </a:cubicBezTo>
                  <a:cubicBezTo>
                    <a:pt x="6659" y="3400"/>
                    <a:pt x="6574" y="4000"/>
                    <a:pt x="6489" y="4200"/>
                  </a:cubicBezTo>
                  <a:cubicBezTo>
                    <a:pt x="6489" y="4400"/>
                    <a:pt x="6062" y="4600"/>
                    <a:pt x="5976" y="4800"/>
                  </a:cubicBezTo>
                  <a:cubicBezTo>
                    <a:pt x="5891" y="5200"/>
                    <a:pt x="5635" y="4800"/>
                    <a:pt x="5464" y="4600"/>
                  </a:cubicBezTo>
                  <a:cubicBezTo>
                    <a:pt x="5293" y="4200"/>
                    <a:pt x="5037" y="4400"/>
                    <a:pt x="4952" y="4600"/>
                  </a:cubicBezTo>
                  <a:cubicBezTo>
                    <a:pt x="4781" y="4800"/>
                    <a:pt x="4440" y="4200"/>
                    <a:pt x="4354" y="4200"/>
                  </a:cubicBezTo>
                  <a:cubicBezTo>
                    <a:pt x="4269" y="4000"/>
                    <a:pt x="4269" y="3200"/>
                    <a:pt x="4098" y="3200"/>
                  </a:cubicBezTo>
                  <a:cubicBezTo>
                    <a:pt x="4013" y="3200"/>
                    <a:pt x="3330" y="3000"/>
                    <a:pt x="3159" y="2800"/>
                  </a:cubicBezTo>
                  <a:cubicBezTo>
                    <a:pt x="2988" y="2800"/>
                    <a:pt x="2732" y="2800"/>
                    <a:pt x="2647" y="3000"/>
                  </a:cubicBezTo>
                  <a:cubicBezTo>
                    <a:pt x="2647" y="3200"/>
                    <a:pt x="2305" y="3200"/>
                    <a:pt x="2220" y="3400"/>
                  </a:cubicBezTo>
                  <a:cubicBezTo>
                    <a:pt x="2134" y="3800"/>
                    <a:pt x="1878" y="4000"/>
                    <a:pt x="1793" y="4200"/>
                  </a:cubicBezTo>
                  <a:cubicBezTo>
                    <a:pt x="1708" y="4400"/>
                    <a:pt x="1366" y="4400"/>
                    <a:pt x="1281" y="5000"/>
                  </a:cubicBezTo>
                  <a:cubicBezTo>
                    <a:pt x="1195" y="5400"/>
                    <a:pt x="768" y="5600"/>
                    <a:pt x="598" y="5600"/>
                  </a:cubicBezTo>
                  <a:cubicBezTo>
                    <a:pt x="512" y="5600"/>
                    <a:pt x="171" y="5800"/>
                    <a:pt x="171" y="6000"/>
                  </a:cubicBezTo>
                  <a:cubicBezTo>
                    <a:pt x="171" y="6200"/>
                    <a:pt x="85" y="6200"/>
                    <a:pt x="0" y="6200"/>
                  </a:cubicBezTo>
                  <a:cubicBezTo>
                    <a:pt x="0" y="6200"/>
                    <a:pt x="0" y="6200"/>
                    <a:pt x="85" y="6200"/>
                  </a:cubicBezTo>
                  <a:cubicBezTo>
                    <a:pt x="171" y="7400"/>
                    <a:pt x="342" y="7400"/>
                    <a:pt x="512" y="7800"/>
                  </a:cubicBezTo>
                  <a:cubicBezTo>
                    <a:pt x="768" y="8200"/>
                    <a:pt x="939" y="8600"/>
                    <a:pt x="1195" y="8600"/>
                  </a:cubicBezTo>
                  <a:cubicBezTo>
                    <a:pt x="1366" y="8600"/>
                    <a:pt x="1708" y="9200"/>
                    <a:pt x="1708" y="9600"/>
                  </a:cubicBezTo>
                  <a:cubicBezTo>
                    <a:pt x="1793" y="10200"/>
                    <a:pt x="1964" y="10600"/>
                    <a:pt x="2134" y="11000"/>
                  </a:cubicBezTo>
                  <a:cubicBezTo>
                    <a:pt x="2220" y="11200"/>
                    <a:pt x="2049" y="12000"/>
                    <a:pt x="2049" y="12600"/>
                  </a:cubicBezTo>
                  <a:cubicBezTo>
                    <a:pt x="2049" y="13200"/>
                    <a:pt x="1793" y="13200"/>
                    <a:pt x="1878" y="13800"/>
                  </a:cubicBezTo>
                  <a:cubicBezTo>
                    <a:pt x="2049" y="14400"/>
                    <a:pt x="3159" y="14800"/>
                    <a:pt x="3500" y="14800"/>
                  </a:cubicBezTo>
                  <a:cubicBezTo>
                    <a:pt x="3757" y="14800"/>
                    <a:pt x="3842" y="15400"/>
                    <a:pt x="4013" y="15400"/>
                  </a:cubicBezTo>
                  <a:cubicBezTo>
                    <a:pt x="4183" y="15600"/>
                    <a:pt x="4183" y="16000"/>
                    <a:pt x="4440" y="16200"/>
                  </a:cubicBezTo>
                  <a:cubicBezTo>
                    <a:pt x="4610" y="16200"/>
                    <a:pt x="4866" y="16600"/>
                    <a:pt x="4952" y="17600"/>
                  </a:cubicBezTo>
                  <a:cubicBezTo>
                    <a:pt x="5037" y="18400"/>
                    <a:pt x="5293" y="18800"/>
                    <a:pt x="5379" y="19200"/>
                  </a:cubicBezTo>
                  <a:cubicBezTo>
                    <a:pt x="5379" y="19600"/>
                    <a:pt x="5891" y="19200"/>
                    <a:pt x="6232" y="19400"/>
                  </a:cubicBezTo>
                  <a:cubicBezTo>
                    <a:pt x="6574" y="19400"/>
                    <a:pt x="7598" y="19400"/>
                    <a:pt x="7855" y="19400"/>
                  </a:cubicBezTo>
                  <a:cubicBezTo>
                    <a:pt x="8111" y="19600"/>
                    <a:pt x="8794" y="19400"/>
                    <a:pt x="9135" y="20200"/>
                  </a:cubicBezTo>
                  <a:cubicBezTo>
                    <a:pt x="9477" y="20800"/>
                    <a:pt x="9647" y="20200"/>
                    <a:pt x="9818" y="20600"/>
                  </a:cubicBezTo>
                  <a:cubicBezTo>
                    <a:pt x="10074" y="20800"/>
                    <a:pt x="10245" y="21000"/>
                    <a:pt x="10587" y="21000"/>
                  </a:cubicBezTo>
                  <a:cubicBezTo>
                    <a:pt x="10843" y="20800"/>
                    <a:pt x="10843" y="21400"/>
                    <a:pt x="11099" y="21600"/>
                  </a:cubicBezTo>
                  <a:cubicBezTo>
                    <a:pt x="11355" y="21600"/>
                    <a:pt x="11696" y="20800"/>
                    <a:pt x="12294" y="20200"/>
                  </a:cubicBezTo>
                  <a:cubicBezTo>
                    <a:pt x="12892" y="19400"/>
                    <a:pt x="13489" y="20000"/>
                    <a:pt x="13831" y="20000"/>
                  </a:cubicBezTo>
                  <a:cubicBezTo>
                    <a:pt x="14172" y="20200"/>
                    <a:pt x="14685" y="19800"/>
                    <a:pt x="15111" y="18800"/>
                  </a:cubicBezTo>
                  <a:cubicBezTo>
                    <a:pt x="15453" y="17800"/>
                    <a:pt x="15880" y="18000"/>
                    <a:pt x="15880" y="17200"/>
                  </a:cubicBezTo>
                  <a:cubicBezTo>
                    <a:pt x="15965" y="16400"/>
                    <a:pt x="15538" y="16000"/>
                    <a:pt x="15709" y="15400"/>
                  </a:cubicBezTo>
                  <a:cubicBezTo>
                    <a:pt x="15880" y="14600"/>
                    <a:pt x="16221" y="14800"/>
                    <a:pt x="16392" y="15000"/>
                  </a:cubicBezTo>
                  <a:cubicBezTo>
                    <a:pt x="16563" y="15200"/>
                    <a:pt x="17075" y="15400"/>
                    <a:pt x="17502" y="14800"/>
                  </a:cubicBezTo>
                  <a:cubicBezTo>
                    <a:pt x="17929" y="14000"/>
                    <a:pt x="18100" y="14200"/>
                    <a:pt x="18526" y="14000"/>
                  </a:cubicBezTo>
                  <a:cubicBezTo>
                    <a:pt x="18953" y="13800"/>
                    <a:pt x="18868" y="13200"/>
                    <a:pt x="19124" y="12600"/>
                  </a:cubicBezTo>
                  <a:cubicBezTo>
                    <a:pt x="19380" y="12000"/>
                    <a:pt x="19722" y="11800"/>
                    <a:pt x="19978" y="11800"/>
                  </a:cubicBezTo>
                  <a:cubicBezTo>
                    <a:pt x="20234" y="11800"/>
                    <a:pt x="20575" y="11200"/>
                    <a:pt x="20832" y="11400"/>
                  </a:cubicBezTo>
                  <a:cubicBezTo>
                    <a:pt x="21173" y="11600"/>
                    <a:pt x="21515" y="11800"/>
                    <a:pt x="21600" y="11200"/>
                  </a:cubicBezTo>
                  <a:cubicBezTo>
                    <a:pt x="21600" y="10600"/>
                    <a:pt x="20917" y="9600"/>
                    <a:pt x="20661" y="90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569463" y="2207350"/>
              <a:ext cx="12947" cy="37401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5400" y="1964"/>
                    <a:pt x="0" y="9818"/>
                    <a:pt x="0" y="11782"/>
                  </a:cubicBezTo>
                  <a:cubicBezTo>
                    <a:pt x="0" y="13745"/>
                    <a:pt x="5400" y="17673"/>
                    <a:pt x="16200" y="21600"/>
                  </a:cubicBezTo>
                  <a:cubicBezTo>
                    <a:pt x="21600" y="15709"/>
                    <a:pt x="21600" y="5891"/>
                    <a:pt x="21600" y="3927"/>
                  </a:cubicBezTo>
                  <a:cubicBezTo>
                    <a:pt x="21600" y="1964"/>
                    <a:pt x="21600" y="1964"/>
                    <a:pt x="21600" y="0"/>
                  </a:cubicBezTo>
                  <a:cubicBezTo>
                    <a:pt x="16200" y="0"/>
                    <a:pt x="10800" y="0"/>
                    <a:pt x="10800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5545009" y="2182896"/>
              <a:ext cx="41716" cy="116517"/>
            </a:xfrm>
            <a:custGeom>
              <a:rect b="b" l="l" r="r" t="t"/>
              <a:pathLst>
                <a:path extrusionOk="0" h="21600" w="21600">
                  <a:moveTo>
                    <a:pt x="10800" y="20965"/>
                  </a:moveTo>
                  <a:cubicBezTo>
                    <a:pt x="10800" y="20965"/>
                    <a:pt x="10800" y="21600"/>
                    <a:pt x="12600" y="21600"/>
                  </a:cubicBezTo>
                  <a:cubicBezTo>
                    <a:pt x="12600" y="18424"/>
                    <a:pt x="14400" y="14612"/>
                    <a:pt x="16200" y="13976"/>
                  </a:cubicBezTo>
                  <a:cubicBezTo>
                    <a:pt x="18000" y="13341"/>
                    <a:pt x="18000" y="12706"/>
                    <a:pt x="18000" y="11435"/>
                  </a:cubicBezTo>
                  <a:cubicBezTo>
                    <a:pt x="14400" y="10165"/>
                    <a:pt x="12600" y="8894"/>
                    <a:pt x="12600" y="8259"/>
                  </a:cubicBezTo>
                  <a:cubicBezTo>
                    <a:pt x="12600" y="7624"/>
                    <a:pt x="14400" y="5082"/>
                    <a:pt x="16200" y="4447"/>
                  </a:cubicBezTo>
                  <a:cubicBezTo>
                    <a:pt x="16200" y="4447"/>
                    <a:pt x="18000" y="4447"/>
                    <a:pt x="19800" y="4447"/>
                  </a:cubicBezTo>
                  <a:cubicBezTo>
                    <a:pt x="19800" y="3812"/>
                    <a:pt x="21600" y="2541"/>
                    <a:pt x="21600" y="1271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12600" y="635"/>
                    <a:pt x="12600" y="1906"/>
                    <a:pt x="12600" y="2541"/>
                  </a:cubicBezTo>
                  <a:cubicBezTo>
                    <a:pt x="10800" y="5082"/>
                    <a:pt x="3600" y="9529"/>
                    <a:pt x="0" y="11435"/>
                  </a:cubicBezTo>
                  <a:cubicBezTo>
                    <a:pt x="10800" y="20329"/>
                    <a:pt x="10800" y="20329"/>
                    <a:pt x="10800" y="20329"/>
                  </a:cubicBezTo>
                  <a:lnTo>
                    <a:pt x="10800" y="20965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569463" y="2182896"/>
              <a:ext cx="112201" cy="126586"/>
            </a:xfrm>
            <a:custGeom>
              <a:rect b="b" l="l" r="r" t="t"/>
              <a:pathLst>
                <a:path extrusionOk="0" h="21600" w="21600">
                  <a:moveTo>
                    <a:pt x="20291" y="0"/>
                  </a:moveTo>
                  <a:cubicBezTo>
                    <a:pt x="17018" y="1168"/>
                    <a:pt x="13745" y="2335"/>
                    <a:pt x="13745" y="2335"/>
                  </a:cubicBezTo>
                  <a:cubicBezTo>
                    <a:pt x="11782" y="2919"/>
                    <a:pt x="8509" y="5254"/>
                    <a:pt x="8509" y="5254"/>
                  </a:cubicBezTo>
                  <a:cubicBezTo>
                    <a:pt x="3927" y="2919"/>
                    <a:pt x="3927" y="2919"/>
                    <a:pt x="3927" y="2919"/>
                  </a:cubicBezTo>
                  <a:cubicBezTo>
                    <a:pt x="3273" y="1168"/>
                    <a:pt x="3273" y="1168"/>
                    <a:pt x="3273" y="1168"/>
                  </a:cubicBezTo>
                  <a:cubicBezTo>
                    <a:pt x="3273" y="1168"/>
                    <a:pt x="3273" y="1168"/>
                    <a:pt x="3273" y="1168"/>
                  </a:cubicBezTo>
                  <a:cubicBezTo>
                    <a:pt x="3273" y="2919"/>
                    <a:pt x="2618" y="4670"/>
                    <a:pt x="2618" y="5254"/>
                  </a:cubicBezTo>
                  <a:cubicBezTo>
                    <a:pt x="2618" y="6422"/>
                    <a:pt x="2618" y="11676"/>
                    <a:pt x="1309" y="12843"/>
                  </a:cubicBezTo>
                  <a:cubicBezTo>
                    <a:pt x="655" y="13427"/>
                    <a:pt x="0" y="16930"/>
                    <a:pt x="0" y="19849"/>
                  </a:cubicBezTo>
                  <a:cubicBezTo>
                    <a:pt x="1309" y="20432"/>
                    <a:pt x="3273" y="21600"/>
                    <a:pt x="4582" y="21600"/>
                  </a:cubicBezTo>
                  <a:cubicBezTo>
                    <a:pt x="6545" y="21600"/>
                    <a:pt x="8509" y="19849"/>
                    <a:pt x="8509" y="18681"/>
                  </a:cubicBezTo>
                  <a:cubicBezTo>
                    <a:pt x="8509" y="17514"/>
                    <a:pt x="10473" y="17514"/>
                    <a:pt x="11782" y="17514"/>
                  </a:cubicBezTo>
                  <a:cubicBezTo>
                    <a:pt x="13745" y="17514"/>
                    <a:pt x="13745" y="15762"/>
                    <a:pt x="15055" y="15178"/>
                  </a:cubicBezTo>
                  <a:cubicBezTo>
                    <a:pt x="16364" y="14595"/>
                    <a:pt x="12436" y="11676"/>
                    <a:pt x="11127" y="11092"/>
                  </a:cubicBezTo>
                  <a:cubicBezTo>
                    <a:pt x="9818" y="10508"/>
                    <a:pt x="11782" y="8173"/>
                    <a:pt x="16364" y="8173"/>
                  </a:cubicBezTo>
                  <a:cubicBezTo>
                    <a:pt x="20291" y="8173"/>
                    <a:pt x="19636" y="6422"/>
                    <a:pt x="21600" y="6422"/>
                  </a:cubicBezTo>
                  <a:cubicBezTo>
                    <a:pt x="21600" y="6422"/>
                    <a:pt x="21600" y="6422"/>
                    <a:pt x="21600" y="6422"/>
                  </a:cubicBezTo>
                  <a:cubicBezTo>
                    <a:pt x="21600" y="5254"/>
                    <a:pt x="20945" y="2919"/>
                    <a:pt x="20945" y="2335"/>
                  </a:cubicBezTo>
                  <a:cubicBezTo>
                    <a:pt x="20291" y="1168"/>
                    <a:pt x="20291" y="584"/>
                    <a:pt x="20291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6524589" y="1871441"/>
              <a:ext cx="296338" cy="124880"/>
            </a:xfrm>
            <a:custGeom>
              <a:rect b="b" l="l" r="r" t="t"/>
              <a:pathLst>
                <a:path extrusionOk="0" h="20835" w="21393">
                  <a:moveTo>
                    <a:pt x="19920" y="3624"/>
                  </a:moveTo>
                  <a:cubicBezTo>
                    <a:pt x="19184" y="1350"/>
                    <a:pt x="18938" y="3056"/>
                    <a:pt x="17957" y="2487"/>
                  </a:cubicBezTo>
                  <a:cubicBezTo>
                    <a:pt x="16975" y="1919"/>
                    <a:pt x="13538" y="1350"/>
                    <a:pt x="12802" y="1919"/>
                  </a:cubicBezTo>
                  <a:cubicBezTo>
                    <a:pt x="12066" y="2487"/>
                    <a:pt x="10838" y="782"/>
                    <a:pt x="10348" y="213"/>
                  </a:cubicBezTo>
                  <a:cubicBezTo>
                    <a:pt x="9857" y="-355"/>
                    <a:pt x="8384" y="213"/>
                    <a:pt x="8138" y="1919"/>
                  </a:cubicBezTo>
                  <a:cubicBezTo>
                    <a:pt x="8138" y="3624"/>
                    <a:pt x="7402" y="3624"/>
                    <a:pt x="6420" y="2487"/>
                  </a:cubicBezTo>
                  <a:cubicBezTo>
                    <a:pt x="5438" y="1350"/>
                    <a:pt x="3720" y="1350"/>
                    <a:pt x="3720" y="2487"/>
                  </a:cubicBezTo>
                  <a:cubicBezTo>
                    <a:pt x="3720" y="4192"/>
                    <a:pt x="2984" y="5329"/>
                    <a:pt x="2493" y="5898"/>
                  </a:cubicBezTo>
                  <a:cubicBezTo>
                    <a:pt x="2493" y="5898"/>
                    <a:pt x="2248" y="7034"/>
                    <a:pt x="2002" y="8171"/>
                  </a:cubicBezTo>
                  <a:cubicBezTo>
                    <a:pt x="2248" y="8740"/>
                    <a:pt x="2493" y="9308"/>
                    <a:pt x="2738" y="9877"/>
                  </a:cubicBezTo>
                  <a:cubicBezTo>
                    <a:pt x="2984" y="11013"/>
                    <a:pt x="4211" y="11013"/>
                    <a:pt x="4211" y="9877"/>
                  </a:cubicBezTo>
                  <a:cubicBezTo>
                    <a:pt x="4457" y="8740"/>
                    <a:pt x="5929" y="11013"/>
                    <a:pt x="6911" y="12719"/>
                  </a:cubicBezTo>
                  <a:cubicBezTo>
                    <a:pt x="7893" y="14424"/>
                    <a:pt x="6420" y="13287"/>
                    <a:pt x="6175" y="14992"/>
                  </a:cubicBezTo>
                  <a:cubicBezTo>
                    <a:pt x="5684" y="16698"/>
                    <a:pt x="4457" y="14992"/>
                    <a:pt x="4211" y="15561"/>
                  </a:cubicBezTo>
                  <a:cubicBezTo>
                    <a:pt x="3966" y="16129"/>
                    <a:pt x="2002" y="16698"/>
                    <a:pt x="1266" y="16698"/>
                  </a:cubicBezTo>
                  <a:cubicBezTo>
                    <a:pt x="775" y="16129"/>
                    <a:pt x="-207" y="18403"/>
                    <a:pt x="38" y="19540"/>
                  </a:cubicBezTo>
                  <a:cubicBezTo>
                    <a:pt x="38" y="20108"/>
                    <a:pt x="2002" y="18971"/>
                    <a:pt x="2738" y="19540"/>
                  </a:cubicBezTo>
                  <a:cubicBezTo>
                    <a:pt x="3475" y="20677"/>
                    <a:pt x="4211" y="18971"/>
                    <a:pt x="4457" y="20108"/>
                  </a:cubicBezTo>
                  <a:cubicBezTo>
                    <a:pt x="4948" y="21245"/>
                    <a:pt x="5684" y="20108"/>
                    <a:pt x="6175" y="20677"/>
                  </a:cubicBezTo>
                  <a:cubicBezTo>
                    <a:pt x="6666" y="21245"/>
                    <a:pt x="8629" y="20108"/>
                    <a:pt x="8875" y="20108"/>
                  </a:cubicBezTo>
                  <a:cubicBezTo>
                    <a:pt x="9120" y="19540"/>
                    <a:pt x="9120" y="18971"/>
                    <a:pt x="9120" y="17834"/>
                  </a:cubicBezTo>
                  <a:cubicBezTo>
                    <a:pt x="9120" y="16698"/>
                    <a:pt x="9611" y="17266"/>
                    <a:pt x="9857" y="16698"/>
                  </a:cubicBezTo>
                  <a:cubicBezTo>
                    <a:pt x="10348" y="16698"/>
                    <a:pt x="10593" y="14992"/>
                    <a:pt x="11084" y="14992"/>
                  </a:cubicBezTo>
                  <a:cubicBezTo>
                    <a:pt x="11329" y="14992"/>
                    <a:pt x="11820" y="13856"/>
                    <a:pt x="12311" y="14424"/>
                  </a:cubicBezTo>
                  <a:cubicBezTo>
                    <a:pt x="12557" y="14424"/>
                    <a:pt x="13048" y="16129"/>
                    <a:pt x="13538" y="14992"/>
                  </a:cubicBezTo>
                  <a:cubicBezTo>
                    <a:pt x="13784" y="14424"/>
                    <a:pt x="14029" y="14992"/>
                    <a:pt x="14766" y="13287"/>
                  </a:cubicBezTo>
                  <a:cubicBezTo>
                    <a:pt x="15257" y="11582"/>
                    <a:pt x="15748" y="12150"/>
                    <a:pt x="16484" y="12150"/>
                  </a:cubicBezTo>
                  <a:cubicBezTo>
                    <a:pt x="17466" y="12719"/>
                    <a:pt x="17711" y="11582"/>
                    <a:pt x="17957" y="10445"/>
                  </a:cubicBezTo>
                  <a:cubicBezTo>
                    <a:pt x="18202" y="8740"/>
                    <a:pt x="19184" y="8740"/>
                    <a:pt x="19429" y="8171"/>
                  </a:cubicBezTo>
                  <a:cubicBezTo>
                    <a:pt x="19920" y="7603"/>
                    <a:pt x="20902" y="6466"/>
                    <a:pt x="21393" y="5898"/>
                  </a:cubicBezTo>
                  <a:cubicBezTo>
                    <a:pt x="21393" y="5898"/>
                    <a:pt x="21393" y="5898"/>
                    <a:pt x="21393" y="5329"/>
                  </a:cubicBezTo>
                  <a:cubicBezTo>
                    <a:pt x="20657" y="3624"/>
                    <a:pt x="20411" y="5329"/>
                    <a:pt x="19920" y="362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701802" y="1855958"/>
              <a:ext cx="187170" cy="82401"/>
            </a:xfrm>
            <a:custGeom>
              <a:rect b="b" l="l" r="r" t="t"/>
              <a:pathLst>
                <a:path extrusionOk="0" h="20971" w="21292">
                  <a:moveTo>
                    <a:pt x="8871" y="16651"/>
                  </a:moveTo>
                  <a:cubicBezTo>
                    <a:pt x="9643" y="14923"/>
                    <a:pt x="10029" y="17515"/>
                    <a:pt x="10800" y="20107"/>
                  </a:cubicBezTo>
                  <a:cubicBezTo>
                    <a:pt x="10800" y="20107"/>
                    <a:pt x="10800" y="20971"/>
                    <a:pt x="11186" y="20971"/>
                  </a:cubicBezTo>
                  <a:cubicBezTo>
                    <a:pt x="12343" y="20107"/>
                    <a:pt x="13114" y="19243"/>
                    <a:pt x="14271" y="19243"/>
                  </a:cubicBezTo>
                  <a:cubicBezTo>
                    <a:pt x="15043" y="19243"/>
                    <a:pt x="16200" y="19243"/>
                    <a:pt x="16971" y="20107"/>
                  </a:cubicBezTo>
                  <a:cubicBezTo>
                    <a:pt x="16586" y="19243"/>
                    <a:pt x="16586" y="18379"/>
                    <a:pt x="16586" y="18379"/>
                  </a:cubicBezTo>
                  <a:cubicBezTo>
                    <a:pt x="16971" y="17515"/>
                    <a:pt x="18514" y="19243"/>
                    <a:pt x="18900" y="20107"/>
                  </a:cubicBezTo>
                  <a:cubicBezTo>
                    <a:pt x="19286" y="20971"/>
                    <a:pt x="20829" y="20971"/>
                    <a:pt x="21214" y="20107"/>
                  </a:cubicBezTo>
                  <a:cubicBezTo>
                    <a:pt x="21600" y="19243"/>
                    <a:pt x="20443" y="18379"/>
                    <a:pt x="20057" y="17515"/>
                  </a:cubicBezTo>
                  <a:cubicBezTo>
                    <a:pt x="20057" y="16651"/>
                    <a:pt x="20443" y="15787"/>
                    <a:pt x="20829" y="14923"/>
                  </a:cubicBezTo>
                  <a:cubicBezTo>
                    <a:pt x="20057" y="14059"/>
                    <a:pt x="19286" y="12331"/>
                    <a:pt x="18900" y="12331"/>
                  </a:cubicBezTo>
                  <a:cubicBezTo>
                    <a:pt x="18514" y="12331"/>
                    <a:pt x="18514" y="8011"/>
                    <a:pt x="18129" y="8011"/>
                  </a:cubicBezTo>
                  <a:cubicBezTo>
                    <a:pt x="17357" y="8011"/>
                    <a:pt x="17357" y="7147"/>
                    <a:pt x="16971" y="7147"/>
                  </a:cubicBezTo>
                  <a:cubicBezTo>
                    <a:pt x="16200" y="7147"/>
                    <a:pt x="14271" y="7147"/>
                    <a:pt x="13886" y="8011"/>
                  </a:cubicBezTo>
                  <a:cubicBezTo>
                    <a:pt x="13114" y="8875"/>
                    <a:pt x="12343" y="6283"/>
                    <a:pt x="11957" y="6283"/>
                  </a:cubicBezTo>
                  <a:cubicBezTo>
                    <a:pt x="11186" y="6283"/>
                    <a:pt x="10414" y="4555"/>
                    <a:pt x="10029" y="2827"/>
                  </a:cubicBezTo>
                  <a:cubicBezTo>
                    <a:pt x="9643" y="1963"/>
                    <a:pt x="6171" y="3691"/>
                    <a:pt x="5014" y="1963"/>
                  </a:cubicBezTo>
                  <a:cubicBezTo>
                    <a:pt x="4243" y="1099"/>
                    <a:pt x="2314" y="-629"/>
                    <a:pt x="1543" y="235"/>
                  </a:cubicBezTo>
                  <a:cubicBezTo>
                    <a:pt x="1157" y="235"/>
                    <a:pt x="771" y="235"/>
                    <a:pt x="0" y="1099"/>
                  </a:cubicBezTo>
                  <a:cubicBezTo>
                    <a:pt x="1929" y="3691"/>
                    <a:pt x="4629" y="2827"/>
                    <a:pt x="5014" y="7147"/>
                  </a:cubicBezTo>
                  <a:cubicBezTo>
                    <a:pt x="5400" y="12331"/>
                    <a:pt x="6557" y="9739"/>
                    <a:pt x="6171" y="14059"/>
                  </a:cubicBezTo>
                  <a:cubicBezTo>
                    <a:pt x="6171" y="14923"/>
                    <a:pt x="5786" y="15787"/>
                    <a:pt x="5400" y="16651"/>
                  </a:cubicBezTo>
                  <a:cubicBezTo>
                    <a:pt x="6943" y="16651"/>
                    <a:pt x="8100" y="16651"/>
                    <a:pt x="8871" y="1665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5328325" y="1904362"/>
              <a:ext cx="510131" cy="200858"/>
            </a:xfrm>
            <a:custGeom>
              <a:rect b="b" l="l" r="r" t="t"/>
              <a:pathLst>
                <a:path extrusionOk="0" h="21240" w="21457">
                  <a:moveTo>
                    <a:pt x="20885" y="14760"/>
                  </a:moveTo>
                  <a:cubicBezTo>
                    <a:pt x="20742" y="14760"/>
                    <a:pt x="21028" y="12240"/>
                    <a:pt x="20885" y="11520"/>
                  </a:cubicBezTo>
                  <a:cubicBezTo>
                    <a:pt x="20885" y="11160"/>
                    <a:pt x="20599" y="9360"/>
                    <a:pt x="20885" y="9360"/>
                  </a:cubicBezTo>
                  <a:cubicBezTo>
                    <a:pt x="21171" y="9360"/>
                    <a:pt x="20885" y="7920"/>
                    <a:pt x="21171" y="7920"/>
                  </a:cubicBezTo>
                  <a:cubicBezTo>
                    <a:pt x="21171" y="7200"/>
                    <a:pt x="21028" y="6840"/>
                    <a:pt x="21028" y="6840"/>
                  </a:cubicBezTo>
                  <a:cubicBezTo>
                    <a:pt x="20742" y="6480"/>
                    <a:pt x="20313" y="7200"/>
                    <a:pt x="20027" y="5760"/>
                  </a:cubicBezTo>
                  <a:cubicBezTo>
                    <a:pt x="19883" y="4680"/>
                    <a:pt x="20027" y="4320"/>
                    <a:pt x="19740" y="3240"/>
                  </a:cubicBezTo>
                  <a:cubicBezTo>
                    <a:pt x="19454" y="2160"/>
                    <a:pt x="19311" y="1080"/>
                    <a:pt x="19025" y="1800"/>
                  </a:cubicBezTo>
                  <a:cubicBezTo>
                    <a:pt x="18739" y="1800"/>
                    <a:pt x="18310" y="1800"/>
                    <a:pt x="17738" y="1800"/>
                  </a:cubicBezTo>
                  <a:cubicBezTo>
                    <a:pt x="17166" y="2880"/>
                    <a:pt x="16021" y="3960"/>
                    <a:pt x="15592" y="3600"/>
                  </a:cubicBezTo>
                  <a:cubicBezTo>
                    <a:pt x="15163" y="3240"/>
                    <a:pt x="14305" y="3600"/>
                    <a:pt x="13589" y="3600"/>
                  </a:cubicBezTo>
                  <a:cubicBezTo>
                    <a:pt x="13017" y="3600"/>
                    <a:pt x="12731" y="2520"/>
                    <a:pt x="12302" y="2520"/>
                  </a:cubicBezTo>
                  <a:cubicBezTo>
                    <a:pt x="11730" y="2520"/>
                    <a:pt x="11730" y="1440"/>
                    <a:pt x="11301" y="1440"/>
                  </a:cubicBezTo>
                  <a:cubicBezTo>
                    <a:pt x="10729" y="1440"/>
                    <a:pt x="11158" y="720"/>
                    <a:pt x="9584" y="360"/>
                  </a:cubicBezTo>
                  <a:cubicBezTo>
                    <a:pt x="7868" y="-360"/>
                    <a:pt x="6580" y="1800"/>
                    <a:pt x="6008" y="2880"/>
                  </a:cubicBezTo>
                  <a:cubicBezTo>
                    <a:pt x="5579" y="3960"/>
                    <a:pt x="3719" y="2880"/>
                    <a:pt x="3576" y="3240"/>
                  </a:cubicBezTo>
                  <a:cubicBezTo>
                    <a:pt x="3290" y="3600"/>
                    <a:pt x="3576" y="5040"/>
                    <a:pt x="3004" y="5400"/>
                  </a:cubicBezTo>
                  <a:cubicBezTo>
                    <a:pt x="2289" y="6120"/>
                    <a:pt x="1001" y="5400"/>
                    <a:pt x="572" y="6120"/>
                  </a:cubicBezTo>
                  <a:cubicBezTo>
                    <a:pt x="0" y="6480"/>
                    <a:pt x="-143" y="8280"/>
                    <a:pt x="286" y="8280"/>
                  </a:cubicBezTo>
                  <a:cubicBezTo>
                    <a:pt x="715" y="7920"/>
                    <a:pt x="858" y="8640"/>
                    <a:pt x="715" y="9000"/>
                  </a:cubicBezTo>
                  <a:cubicBezTo>
                    <a:pt x="572" y="9360"/>
                    <a:pt x="1144" y="10800"/>
                    <a:pt x="858" y="11160"/>
                  </a:cubicBezTo>
                  <a:cubicBezTo>
                    <a:pt x="572" y="11520"/>
                    <a:pt x="572" y="12600"/>
                    <a:pt x="858" y="13320"/>
                  </a:cubicBezTo>
                  <a:cubicBezTo>
                    <a:pt x="1144" y="13680"/>
                    <a:pt x="1287" y="14760"/>
                    <a:pt x="858" y="14760"/>
                  </a:cubicBezTo>
                  <a:cubicBezTo>
                    <a:pt x="572" y="14760"/>
                    <a:pt x="1431" y="15840"/>
                    <a:pt x="1431" y="16200"/>
                  </a:cubicBezTo>
                  <a:cubicBezTo>
                    <a:pt x="1431" y="16560"/>
                    <a:pt x="2289" y="16920"/>
                    <a:pt x="2289" y="17280"/>
                  </a:cubicBezTo>
                  <a:cubicBezTo>
                    <a:pt x="2289" y="18000"/>
                    <a:pt x="2432" y="18000"/>
                    <a:pt x="2861" y="17640"/>
                  </a:cubicBezTo>
                  <a:cubicBezTo>
                    <a:pt x="3147" y="17640"/>
                    <a:pt x="3290" y="18720"/>
                    <a:pt x="3576" y="19800"/>
                  </a:cubicBezTo>
                  <a:cubicBezTo>
                    <a:pt x="3719" y="20520"/>
                    <a:pt x="5007" y="19800"/>
                    <a:pt x="5007" y="19080"/>
                  </a:cubicBezTo>
                  <a:cubicBezTo>
                    <a:pt x="5007" y="18000"/>
                    <a:pt x="5436" y="17640"/>
                    <a:pt x="5865" y="18000"/>
                  </a:cubicBezTo>
                  <a:cubicBezTo>
                    <a:pt x="6437" y="18000"/>
                    <a:pt x="7152" y="19800"/>
                    <a:pt x="7438" y="20160"/>
                  </a:cubicBezTo>
                  <a:cubicBezTo>
                    <a:pt x="7725" y="20520"/>
                    <a:pt x="8297" y="19800"/>
                    <a:pt x="8726" y="19800"/>
                  </a:cubicBezTo>
                  <a:cubicBezTo>
                    <a:pt x="9012" y="19800"/>
                    <a:pt x="9584" y="18360"/>
                    <a:pt x="9727" y="18000"/>
                  </a:cubicBezTo>
                  <a:cubicBezTo>
                    <a:pt x="10013" y="17640"/>
                    <a:pt x="10299" y="19080"/>
                    <a:pt x="10585" y="18720"/>
                  </a:cubicBezTo>
                  <a:cubicBezTo>
                    <a:pt x="11015" y="18000"/>
                    <a:pt x="11301" y="17640"/>
                    <a:pt x="11587" y="18000"/>
                  </a:cubicBezTo>
                  <a:cubicBezTo>
                    <a:pt x="11730" y="18360"/>
                    <a:pt x="11015" y="19440"/>
                    <a:pt x="11158" y="20160"/>
                  </a:cubicBezTo>
                  <a:cubicBezTo>
                    <a:pt x="11301" y="20520"/>
                    <a:pt x="11301" y="20880"/>
                    <a:pt x="11301" y="21240"/>
                  </a:cubicBezTo>
                  <a:cubicBezTo>
                    <a:pt x="12016" y="20880"/>
                    <a:pt x="11873" y="19800"/>
                    <a:pt x="11873" y="19080"/>
                  </a:cubicBezTo>
                  <a:cubicBezTo>
                    <a:pt x="12016" y="18720"/>
                    <a:pt x="12159" y="18000"/>
                    <a:pt x="12445" y="18720"/>
                  </a:cubicBezTo>
                  <a:cubicBezTo>
                    <a:pt x="12588" y="19080"/>
                    <a:pt x="12874" y="19080"/>
                    <a:pt x="13446" y="18720"/>
                  </a:cubicBezTo>
                  <a:cubicBezTo>
                    <a:pt x="13876" y="18000"/>
                    <a:pt x="14019" y="17640"/>
                    <a:pt x="14162" y="18360"/>
                  </a:cubicBezTo>
                  <a:cubicBezTo>
                    <a:pt x="14305" y="18720"/>
                    <a:pt x="14734" y="18360"/>
                    <a:pt x="15449" y="18360"/>
                  </a:cubicBezTo>
                  <a:cubicBezTo>
                    <a:pt x="16164" y="18360"/>
                    <a:pt x="16307" y="16920"/>
                    <a:pt x="17023" y="17280"/>
                  </a:cubicBezTo>
                  <a:cubicBezTo>
                    <a:pt x="17738" y="17280"/>
                    <a:pt x="18310" y="16560"/>
                    <a:pt x="18310" y="16560"/>
                  </a:cubicBezTo>
                  <a:cubicBezTo>
                    <a:pt x="18739" y="16920"/>
                    <a:pt x="18739" y="16920"/>
                    <a:pt x="18739" y="16920"/>
                  </a:cubicBezTo>
                  <a:cubicBezTo>
                    <a:pt x="18882" y="16560"/>
                    <a:pt x="18882" y="16200"/>
                    <a:pt x="19168" y="16200"/>
                  </a:cubicBezTo>
                  <a:cubicBezTo>
                    <a:pt x="19740" y="15840"/>
                    <a:pt x="20027" y="16920"/>
                    <a:pt x="20313" y="16560"/>
                  </a:cubicBezTo>
                  <a:cubicBezTo>
                    <a:pt x="20456" y="16200"/>
                    <a:pt x="21457" y="18720"/>
                    <a:pt x="21457" y="16920"/>
                  </a:cubicBezTo>
                  <a:cubicBezTo>
                    <a:pt x="21457" y="16560"/>
                    <a:pt x="21171" y="14760"/>
                    <a:pt x="20885" y="14760"/>
                  </a:cubicBezTo>
                  <a:close/>
                  <a:moveTo>
                    <a:pt x="1717" y="3600"/>
                  </a:moveTo>
                  <a:cubicBezTo>
                    <a:pt x="2146" y="3240"/>
                    <a:pt x="3147" y="3960"/>
                    <a:pt x="3290" y="3240"/>
                  </a:cubicBezTo>
                  <a:cubicBezTo>
                    <a:pt x="3576" y="2880"/>
                    <a:pt x="2718" y="2160"/>
                    <a:pt x="2432" y="1440"/>
                  </a:cubicBezTo>
                  <a:cubicBezTo>
                    <a:pt x="2289" y="1080"/>
                    <a:pt x="2146" y="720"/>
                    <a:pt x="2146" y="0"/>
                  </a:cubicBezTo>
                  <a:cubicBezTo>
                    <a:pt x="2003" y="360"/>
                    <a:pt x="1860" y="360"/>
                    <a:pt x="1717" y="360"/>
                  </a:cubicBezTo>
                  <a:cubicBezTo>
                    <a:pt x="1431" y="0"/>
                    <a:pt x="715" y="0"/>
                    <a:pt x="572" y="360"/>
                  </a:cubicBezTo>
                  <a:cubicBezTo>
                    <a:pt x="429" y="360"/>
                    <a:pt x="572" y="1440"/>
                    <a:pt x="572" y="2160"/>
                  </a:cubicBezTo>
                  <a:cubicBezTo>
                    <a:pt x="572" y="2880"/>
                    <a:pt x="286" y="3240"/>
                    <a:pt x="286" y="3600"/>
                  </a:cubicBezTo>
                  <a:cubicBezTo>
                    <a:pt x="286" y="3960"/>
                    <a:pt x="143" y="4320"/>
                    <a:pt x="0" y="4680"/>
                  </a:cubicBezTo>
                  <a:cubicBezTo>
                    <a:pt x="286" y="5040"/>
                    <a:pt x="429" y="5400"/>
                    <a:pt x="715" y="5400"/>
                  </a:cubicBezTo>
                  <a:cubicBezTo>
                    <a:pt x="1144" y="5400"/>
                    <a:pt x="1287" y="3960"/>
                    <a:pt x="1717" y="36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6759071" y="2108096"/>
              <a:ext cx="64732" cy="61856"/>
            </a:xfrm>
            <a:custGeom>
              <a:rect b="b" l="l" r="r" t="t"/>
              <a:pathLst>
                <a:path extrusionOk="0" h="21600" w="21600">
                  <a:moveTo>
                    <a:pt x="10232" y="0"/>
                  </a:moveTo>
                  <a:cubicBezTo>
                    <a:pt x="6821" y="0"/>
                    <a:pt x="1137" y="3600"/>
                    <a:pt x="0" y="6000"/>
                  </a:cubicBezTo>
                  <a:cubicBezTo>
                    <a:pt x="1137" y="7200"/>
                    <a:pt x="1137" y="8400"/>
                    <a:pt x="1137" y="8400"/>
                  </a:cubicBezTo>
                  <a:cubicBezTo>
                    <a:pt x="2274" y="12000"/>
                    <a:pt x="4547" y="14400"/>
                    <a:pt x="6821" y="15600"/>
                  </a:cubicBezTo>
                  <a:cubicBezTo>
                    <a:pt x="9095" y="16800"/>
                    <a:pt x="7958" y="19200"/>
                    <a:pt x="7958" y="21600"/>
                  </a:cubicBezTo>
                  <a:cubicBezTo>
                    <a:pt x="9095" y="20400"/>
                    <a:pt x="11368" y="20400"/>
                    <a:pt x="11368" y="20400"/>
                  </a:cubicBezTo>
                  <a:cubicBezTo>
                    <a:pt x="14779" y="20400"/>
                    <a:pt x="20463" y="12000"/>
                    <a:pt x="21600" y="9600"/>
                  </a:cubicBezTo>
                  <a:cubicBezTo>
                    <a:pt x="21600" y="7200"/>
                    <a:pt x="13642" y="0"/>
                    <a:pt x="10232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994711" y="1879380"/>
              <a:ext cx="189878" cy="175079"/>
            </a:xfrm>
            <a:custGeom>
              <a:rect b="b" l="l" r="r" t="t"/>
              <a:pathLst>
                <a:path extrusionOk="0" h="21201" w="21600">
                  <a:moveTo>
                    <a:pt x="20443" y="831"/>
                  </a:moveTo>
                  <a:cubicBezTo>
                    <a:pt x="19286" y="1246"/>
                    <a:pt x="18900" y="0"/>
                    <a:pt x="18129" y="0"/>
                  </a:cubicBezTo>
                  <a:cubicBezTo>
                    <a:pt x="16971" y="0"/>
                    <a:pt x="17357" y="2492"/>
                    <a:pt x="16200" y="2492"/>
                  </a:cubicBezTo>
                  <a:cubicBezTo>
                    <a:pt x="15043" y="2492"/>
                    <a:pt x="15429" y="4154"/>
                    <a:pt x="13886" y="4154"/>
                  </a:cubicBezTo>
                  <a:cubicBezTo>
                    <a:pt x="12729" y="4569"/>
                    <a:pt x="12343" y="4569"/>
                    <a:pt x="12729" y="5400"/>
                  </a:cubicBezTo>
                  <a:cubicBezTo>
                    <a:pt x="13500" y="6646"/>
                    <a:pt x="11957" y="6231"/>
                    <a:pt x="10800" y="6231"/>
                  </a:cubicBezTo>
                  <a:cubicBezTo>
                    <a:pt x="9643" y="6231"/>
                    <a:pt x="9643" y="5400"/>
                    <a:pt x="8871" y="5400"/>
                  </a:cubicBezTo>
                  <a:cubicBezTo>
                    <a:pt x="8100" y="5400"/>
                    <a:pt x="7329" y="6646"/>
                    <a:pt x="6943" y="7477"/>
                  </a:cubicBezTo>
                  <a:cubicBezTo>
                    <a:pt x="6171" y="8723"/>
                    <a:pt x="2314" y="10385"/>
                    <a:pt x="1157" y="11215"/>
                  </a:cubicBezTo>
                  <a:cubicBezTo>
                    <a:pt x="771" y="11215"/>
                    <a:pt x="386" y="12046"/>
                    <a:pt x="0" y="12462"/>
                  </a:cubicBezTo>
                  <a:cubicBezTo>
                    <a:pt x="1543" y="12877"/>
                    <a:pt x="3086" y="13708"/>
                    <a:pt x="3471" y="14538"/>
                  </a:cubicBezTo>
                  <a:cubicBezTo>
                    <a:pt x="4629" y="15785"/>
                    <a:pt x="2700" y="17031"/>
                    <a:pt x="1929" y="18277"/>
                  </a:cubicBezTo>
                  <a:cubicBezTo>
                    <a:pt x="1157" y="19108"/>
                    <a:pt x="2314" y="19108"/>
                    <a:pt x="2314" y="19938"/>
                  </a:cubicBezTo>
                  <a:cubicBezTo>
                    <a:pt x="2314" y="21185"/>
                    <a:pt x="3471" y="21600"/>
                    <a:pt x="3857" y="20769"/>
                  </a:cubicBezTo>
                  <a:cubicBezTo>
                    <a:pt x="4243" y="20354"/>
                    <a:pt x="5014" y="20354"/>
                    <a:pt x="6171" y="20354"/>
                  </a:cubicBezTo>
                  <a:cubicBezTo>
                    <a:pt x="6557" y="20354"/>
                    <a:pt x="6943" y="20769"/>
                    <a:pt x="6943" y="20769"/>
                  </a:cubicBezTo>
                  <a:cubicBezTo>
                    <a:pt x="7714" y="20354"/>
                    <a:pt x="8486" y="19523"/>
                    <a:pt x="8871" y="19523"/>
                  </a:cubicBezTo>
                  <a:cubicBezTo>
                    <a:pt x="9257" y="18692"/>
                    <a:pt x="10414" y="18692"/>
                    <a:pt x="11571" y="18692"/>
                  </a:cubicBezTo>
                  <a:cubicBezTo>
                    <a:pt x="12343" y="18692"/>
                    <a:pt x="12729" y="18692"/>
                    <a:pt x="13500" y="18277"/>
                  </a:cubicBezTo>
                  <a:cubicBezTo>
                    <a:pt x="12343" y="16615"/>
                    <a:pt x="11186" y="15785"/>
                    <a:pt x="10414" y="15369"/>
                  </a:cubicBezTo>
                  <a:cubicBezTo>
                    <a:pt x="9643" y="14538"/>
                    <a:pt x="10029" y="12877"/>
                    <a:pt x="11571" y="12462"/>
                  </a:cubicBezTo>
                  <a:cubicBezTo>
                    <a:pt x="12729" y="12046"/>
                    <a:pt x="15814" y="9554"/>
                    <a:pt x="16971" y="8723"/>
                  </a:cubicBezTo>
                  <a:cubicBezTo>
                    <a:pt x="17743" y="8308"/>
                    <a:pt x="17357" y="6231"/>
                    <a:pt x="18129" y="4569"/>
                  </a:cubicBezTo>
                  <a:cubicBezTo>
                    <a:pt x="18514" y="3738"/>
                    <a:pt x="20057" y="2492"/>
                    <a:pt x="21600" y="1246"/>
                  </a:cubicBezTo>
                  <a:cubicBezTo>
                    <a:pt x="21214" y="831"/>
                    <a:pt x="20829" y="831"/>
                    <a:pt x="20443" y="83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6818048" y="2279216"/>
              <a:ext cx="206630" cy="119201"/>
            </a:xfrm>
            <a:custGeom>
              <a:rect b="b" l="l" r="r" t="t"/>
              <a:pathLst>
                <a:path extrusionOk="0" h="20813" w="21252">
                  <a:moveTo>
                    <a:pt x="21252" y="13559"/>
                  </a:moveTo>
                  <a:cubicBezTo>
                    <a:pt x="20903" y="13559"/>
                    <a:pt x="20555" y="13559"/>
                    <a:pt x="20555" y="13559"/>
                  </a:cubicBezTo>
                  <a:cubicBezTo>
                    <a:pt x="18813" y="13559"/>
                    <a:pt x="17768" y="12359"/>
                    <a:pt x="16723" y="12359"/>
                  </a:cubicBezTo>
                  <a:cubicBezTo>
                    <a:pt x="15677" y="12359"/>
                    <a:pt x="12542" y="10559"/>
                    <a:pt x="11497" y="8759"/>
                  </a:cubicBezTo>
                  <a:cubicBezTo>
                    <a:pt x="10103" y="6959"/>
                    <a:pt x="6619" y="2759"/>
                    <a:pt x="5574" y="1559"/>
                  </a:cubicBezTo>
                  <a:cubicBezTo>
                    <a:pt x="4877" y="-241"/>
                    <a:pt x="3484" y="-241"/>
                    <a:pt x="3484" y="359"/>
                  </a:cubicBezTo>
                  <a:cubicBezTo>
                    <a:pt x="3484" y="1559"/>
                    <a:pt x="2787" y="1559"/>
                    <a:pt x="1742" y="1559"/>
                  </a:cubicBezTo>
                  <a:cubicBezTo>
                    <a:pt x="1394" y="2159"/>
                    <a:pt x="348" y="3359"/>
                    <a:pt x="348" y="4559"/>
                  </a:cubicBezTo>
                  <a:cubicBezTo>
                    <a:pt x="348" y="5159"/>
                    <a:pt x="0" y="6959"/>
                    <a:pt x="0" y="8159"/>
                  </a:cubicBezTo>
                  <a:cubicBezTo>
                    <a:pt x="0" y="8759"/>
                    <a:pt x="1045" y="8759"/>
                    <a:pt x="1394" y="9959"/>
                  </a:cubicBezTo>
                  <a:cubicBezTo>
                    <a:pt x="1742" y="10559"/>
                    <a:pt x="3484" y="11159"/>
                    <a:pt x="3832" y="11759"/>
                  </a:cubicBezTo>
                  <a:cubicBezTo>
                    <a:pt x="3832" y="12359"/>
                    <a:pt x="4877" y="13559"/>
                    <a:pt x="5923" y="13559"/>
                  </a:cubicBezTo>
                  <a:cubicBezTo>
                    <a:pt x="6619" y="13559"/>
                    <a:pt x="7665" y="15359"/>
                    <a:pt x="8013" y="15959"/>
                  </a:cubicBezTo>
                  <a:cubicBezTo>
                    <a:pt x="8361" y="16559"/>
                    <a:pt x="10103" y="15359"/>
                    <a:pt x="10800" y="15359"/>
                  </a:cubicBezTo>
                  <a:cubicBezTo>
                    <a:pt x="11148" y="15359"/>
                    <a:pt x="12194" y="17159"/>
                    <a:pt x="12194" y="17759"/>
                  </a:cubicBezTo>
                  <a:cubicBezTo>
                    <a:pt x="12542" y="18959"/>
                    <a:pt x="15329" y="19559"/>
                    <a:pt x="16026" y="20159"/>
                  </a:cubicBezTo>
                  <a:cubicBezTo>
                    <a:pt x="16723" y="21359"/>
                    <a:pt x="20206" y="20759"/>
                    <a:pt x="20903" y="19559"/>
                  </a:cubicBezTo>
                  <a:cubicBezTo>
                    <a:pt x="21600" y="18359"/>
                    <a:pt x="20903" y="16559"/>
                    <a:pt x="20903" y="14759"/>
                  </a:cubicBezTo>
                  <a:cubicBezTo>
                    <a:pt x="20903" y="14159"/>
                    <a:pt x="20903" y="13559"/>
                    <a:pt x="21252" y="1355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7123003" y="2336488"/>
              <a:ext cx="231593" cy="513856"/>
            </a:xfrm>
            <a:custGeom>
              <a:rect b="b" l="l" r="r" t="t"/>
              <a:pathLst>
                <a:path extrusionOk="0" h="21434" w="21600">
                  <a:moveTo>
                    <a:pt x="17471" y="19587"/>
                  </a:moveTo>
                  <a:cubicBezTo>
                    <a:pt x="17471" y="19018"/>
                    <a:pt x="16835" y="19018"/>
                    <a:pt x="16835" y="18734"/>
                  </a:cubicBezTo>
                  <a:cubicBezTo>
                    <a:pt x="16835" y="18308"/>
                    <a:pt x="16835" y="17739"/>
                    <a:pt x="15565" y="17313"/>
                  </a:cubicBezTo>
                  <a:cubicBezTo>
                    <a:pt x="14612" y="16887"/>
                    <a:pt x="14294" y="16318"/>
                    <a:pt x="14929" y="16034"/>
                  </a:cubicBezTo>
                  <a:cubicBezTo>
                    <a:pt x="15247" y="15892"/>
                    <a:pt x="14929" y="15181"/>
                    <a:pt x="15247" y="15181"/>
                  </a:cubicBezTo>
                  <a:cubicBezTo>
                    <a:pt x="15565" y="15323"/>
                    <a:pt x="15882" y="14897"/>
                    <a:pt x="15247" y="14755"/>
                  </a:cubicBezTo>
                  <a:cubicBezTo>
                    <a:pt x="14612" y="14613"/>
                    <a:pt x="15247" y="14045"/>
                    <a:pt x="14929" y="13902"/>
                  </a:cubicBezTo>
                  <a:cubicBezTo>
                    <a:pt x="14294" y="13902"/>
                    <a:pt x="13024" y="13050"/>
                    <a:pt x="13024" y="12908"/>
                  </a:cubicBezTo>
                  <a:cubicBezTo>
                    <a:pt x="13024" y="12623"/>
                    <a:pt x="13341" y="11345"/>
                    <a:pt x="13341" y="11060"/>
                  </a:cubicBezTo>
                  <a:cubicBezTo>
                    <a:pt x="13341" y="10776"/>
                    <a:pt x="14612" y="10776"/>
                    <a:pt x="14929" y="10776"/>
                  </a:cubicBezTo>
                  <a:cubicBezTo>
                    <a:pt x="15247" y="10776"/>
                    <a:pt x="16200" y="10776"/>
                    <a:pt x="16835" y="10492"/>
                  </a:cubicBezTo>
                  <a:cubicBezTo>
                    <a:pt x="17153" y="10208"/>
                    <a:pt x="18741" y="10066"/>
                    <a:pt x="19059" y="9923"/>
                  </a:cubicBezTo>
                  <a:cubicBezTo>
                    <a:pt x="19376" y="9639"/>
                    <a:pt x="20329" y="9639"/>
                    <a:pt x="20329" y="9355"/>
                  </a:cubicBezTo>
                  <a:cubicBezTo>
                    <a:pt x="20329" y="9071"/>
                    <a:pt x="21600" y="8360"/>
                    <a:pt x="21600" y="8360"/>
                  </a:cubicBezTo>
                  <a:cubicBezTo>
                    <a:pt x="21600" y="8360"/>
                    <a:pt x="21600" y="8360"/>
                    <a:pt x="21600" y="8360"/>
                  </a:cubicBezTo>
                  <a:cubicBezTo>
                    <a:pt x="21600" y="8360"/>
                    <a:pt x="21282" y="8360"/>
                    <a:pt x="20647" y="8502"/>
                  </a:cubicBezTo>
                  <a:cubicBezTo>
                    <a:pt x="19376" y="8787"/>
                    <a:pt x="18741" y="8502"/>
                    <a:pt x="19059" y="8218"/>
                  </a:cubicBezTo>
                  <a:cubicBezTo>
                    <a:pt x="19059" y="7792"/>
                    <a:pt x="18106" y="7792"/>
                    <a:pt x="17471" y="7792"/>
                  </a:cubicBezTo>
                  <a:cubicBezTo>
                    <a:pt x="16835" y="7792"/>
                    <a:pt x="17471" y="7366"/>
                    <a:pt x="17471" y="7081"/>
                  </a:cubicBezTo>
                  <a:cubicBezTo>
                    <a:pt x="17788" y="6797"/>
                    <a:pt x="17471" y="6655"/>
                    <a:pt x="16518" y="6513"/>
                  </a:cubicBezTo>
                  <a:cubicBezTo>
                    <a:pt x="15882" y="6513"/>
                    <a:pt x="15565" y="5802"/>
                    <a:pt x="15882" y="5660"/>
                  </a:cubicBezTo>
                  <a:cubicBezTo>
                    <a:pt x="16200" y="5376"/>
                    <a:pt x="14294" y="5234"/>
                    <a:pt x="13341" y="5376"/>
                  </a:cubicBezTo>
                  <a:cubicBezTo>
                    <a:pt x="12706" y="5660"/>
                    <a:pt x="13341" y="5092"/>
                    <a:pt x="13024" y="4950"/>
                  </a:cubicBezTo>
                  <a:cubicBezTo>
                    <a:pt x="12706" y="4666"/>
                    <a:pt x="13976" y="3813"/>
                    <a:pt x="15247" y="3245"/>
                  </a:cubicBezTo>
                  <a:cubicBezTo>
                    <a:pt x="16200" y="2818"/>
                    <a:pt x="15882" y="2108"/>
                    <a:pt x="15882" y="1681"/>
                  </a:cubicBezTo>
                  <a:cubicBezTo>
                    <a:pt x="15882" y="1113"/>
                    <a:pt x="15247" y="1113"/>
                    <a:pt x="14612" y="1113"/>
                  </a:cubicBezTo>
                  <a:cubicBezTo>
                    <a:pt x="14294" y="1113"/>
                    <a:pt x="14294" y="687"/>
                    <a:pt x="14294" y="402"/>
                  </a:cubicBezTo>
                  <a:cubicBezTo>
                    <a:pt x="14294" y="118"/>
                    <a:pt x="13024" y="-166"/>
                    <a:pt x="12388" y="118"/>
                  </a:cubicBezTo>
                  <a:cubicBezTo>
                    <a:pt x="12388" y="118"/>
                    <a:pt x="12071" y="118"/>
                    <a:pt x="12071" y="260"/>
                  </a:cubicBezTo>
                  <a:cubicBezTo>
                    <a:pt x="12071" y="260"/>
                    <a:pt x="12071" y="260"/>
                    <a:pt x="12071" y="260"/>
                  </a:cubicBezTo>
                  <a:cubicBezTo>
                    <a:pt x="12071" y="260"/>
                    <a:pt x="11753" y="687"/>
                    <a:pt x="11435" y="687"/>
                  </a:cubicBezTo>
                  <a:cubicBezTo>
                    <a:pt x="11118" y="829"/>
                    <a:pt x="11118" y="1113"/>
                    <a:pt x="11753" y="1539"/>
                  </a:cubicBezTo>
                  <a:cubicBezTo>
                    <a:pt x="12388" y="1966"/>
                    <a:pt x="10800" y="1681"/>
                    <a:pt x="10482" y="1539"/>
                  </a:cubicBezTo>
                  <a:cubicBezTo>
                    <a:pt x="10482" y="1255"/>
                    <a:pt x="9212" y="1681"/>
                    <a:pt x="8576" y="1966"/>
                  </a:cubicBezTo>
                  <a:cubicBezTo>
                    <a:pt x="7624" y="2250"/>
                    <a:pt x="6671" y="2392"/>
                    <a:pt x="6671" y="2818"/>
                  </a:cubicBezTo>
                  <a:cubicBezTo>
                    <a:pt x="6671" y="3387"/>
                    <a:pt x="5718" y="3813"/>
                    <a:pt x="6035" y="4239"/>
                  </a:cubicBezTo>
                  <a:cubicBezTo>
                    <a:pt x="6353" y="4666"/>
                    <a:pt x="5082" y="5376"/>
                    <a:pt x="5082" y="5660"/>
                  </a:cubicBezTo>
                  <a:cubicBezTo>
                    <a:pt x="5082" y="5802"/>
                    <a:pt x="3494" y="5518"/>
                    <a:pt x="3176" y="5518"/>
                  </a:cubicBezTo>
                  <a:cubicBezTo>
                    <a:pt x="2859" y="5518"/>
                    <a:pt x="2859" y="6371"/>
                    <a:pt x="2541" y="6655"/>
                  </a:cubicBezTo>
                  <a:cubicBezTo>
                    <a:pt x="2224" y="6939"/>
                    <a:pt x="2541" y="7934"/>
                    <a:pt x="1906" y="7934"/>
                  </a:cubicBezTo>
                  <a:cubicBezTo>
                    <a:pt x="1271" y="7934"/>
                    <a:pt x="635" y="8787"/>
                    <a:pt x="635" y="8787"/>
                  </a:cubicBezTo>
                  <a:cubicBezTo>
                    <a:pt x="635" y="8787"/>
                    <a:pt x="318" y="8929"/>
                    <a:pt x="0" y="9071"/>
                  </a:cubicBezTo>
                  <a:cubicBezTo>
                    <a:pt x="318" y="9639"/>
                    <a:pt x="1271" y="10066"/>
                    <a:pt x="2224" y="10208"/>
                  </a:cubicBezTo>
                  <a:cubicBezTo>
                    <a:pt x="3812" y="10492"/>
                    <a:pt x="4765" y="11913"/>
                    <a:pt x="5082" y="12623"/>
                  </a:cubicBezTo>
                  <a:cubicBezTo>
                    <a:pt x="5718" y="13334"/>
                    <a:pt x="5400" y="14045"/>
                    <a:pt x="4765" y="14471"/>
                  </a:cubicBezTo>
                  <a:cubicBezTo>
                    <a:pt x="4129" y="14755"/>
                    <a:pt x="5082" y="14897"/>
                    <a:pt x="5718" y="15039"/>
                  </a:cubicBezTo>
                  <a:cubicBezTo>
                    <a:pt x="6671" y="15181"/>
                    <a:pt x="7624" y="15323"/>
                    <a:pt x="8259" y="14897"/>
                  </a:cubicBezTo>
                  <a:cubicBezTo>
                    <a:pt x="8894" y="14471"/>
                    <a:pt x="10165" y="14187"/>
                    <a:pt x="10482" y="13760"/>
                  </a:cubicBezTo>
                  <a:cubicBezTo>
                    <a:pt x="10800" y="13334"/>
                    <a:pt x="11435" y="13902"/>
                    <a:pt x="11753" y="14187"/>
                  </a:cubicBezTo>
                  <a:cubicBezTo>
                    <a:pt x="12388" y="14471"/>
                    <a:pt x="12706" y="14897"/>
                    <a:pt x="12706" y="15466"/>
                  </a:cubicBezTo>
                  <a:cubicBezTo>
                    <a:pt x="13024" y="16034"/>
                    <a:pt x="13024" y="17455"/>
                    <a:pt x="14294" y="17881"/>
                  </a:cubicBezTo>
                  <a:cubicBezTo>
                    <a:pt x="15247" y="18450"/>
                    <a:pt x="15565" y="19445"/>
                    <a:pt x="15247" y="19729"/>
                  </a:cubicBezTo>
                  <a:cubicBezTo>
                    <a:pt x="14929" y="20155"/>
                    <a:pt x="15565" y="20723"/>
                    <a:pt x="15565" y="21150"/>
                  </a:cubicBezTo>
                  <a:cubicBezTo>
                    <a:pt x="15565" y="21150"/>
                    <a:pt x="15247" y="21292"/>
                    <a:pt x="15247" y="21434"/>
                  </a:cubicBezTo>
                  <a:cubicBezTo>
                    <a:pt x="16200" y="21434"/>
                    <a:pt x="17471" y="19587"/>
                    <a:pt x="17471" y="1958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042449" y="2343750"/>
              <a:ext cx="81475" cy="44987"/>
            </a:xfrm>
            <a:custGeom>
              <a:rect b="b" l="l" r="r" t="t"/>
              <a:pathLst>
                <a:path extrusionOk="0" h="18764" w="20736">
                  <a:moveTo>
                    <a:pt x="20736" y="6706"/>
                  </a:moveTo>
                  <a:cubicBezTo>
                    <a:pt x="16416" y="-494"/>
                    <a:pt x="15552" y="5266"/>
                    <a:pt x="12096" y="2386"/>
                  </a:cubicBezTo>
                  <a:cubicBezTo>
                    <a:pt x="9504" y="-494"/>
                    <a:pt x="7776" y="-494"/>
                    <a:pt x="6912" y="946"/>
                  </a:cubicBezTo>
                  <a:cubicBezTo>
                    <a:pt x="5184" y="2386"/>
                    <a:pt x="3456" y="2386"/>
                    <a:pt x="1728" y="8146"/>
                  </a:cubicBezTo>
                  <a:cubicBezTo>
                    <a:pt x="1728" y="9586"/>
                    <a:pt x="864" y="12466"/>
                    <a:pt x="0" y="13906"/>
                  </a:cubicBezTo>
                  <a:cubicBezTo>
                    <a:pt x="864" y="15346"/>
                    <a:pt x="1728" y="16786"/>
                    <a:pt x="1728" y="15346"/>
                  </a:cubicBezTo>
                  <a:cubicBezTo>
                    <a:pt x="3456" y="15346"/>
                    <a:pt x="4320" y="18226"/>
                    <a:pt x="6912" y="18226"/>
                  </a:cubicBezTo>
                  <a:cubicBezTo>
                    <a:pt x="8640" y="16786"/>
                    <a:pt x="10368" y="19666"/>
                    <a:pt x="12960" y="18226"/>
                  </a:cubicBezTo>
                  <a:cubicBezTo>
                    <a:pt x="16416" y="16786"/>
                    <a:pt x="19008" y="21106"/>
                    <a:pt x="19872" y="16786"/>
                  </a:cubicBezTo>
                  <a:cubicBezTo>
                    <a:pt x="21600" y="13906"/>
                    <a:pt x="19008" y="6706"/>
                    <a:pt x="19008" y="6706"/>
                  </a:cubicBezTo>
                  <a:cubicBezTo>
                    <a:pt x="19008" y="6706"/>
                    <a:pt x="19872" y="6706"/>
                    <a:pt x="20736" y="670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386241" y="2489135"/>
              <a:ext cx="197249" cy="415348"/>
            </a:xfrm>
            <a:custGeom>
              <a:rect b="b" l="l" r="r" t="t"/>
              <a:pathLst>
                <a:path extrusionOk="0" h="21286" w="21309">
                  <a:moveTo>
                    <a:pt x="16108" y="2473"/>
                  </a:moveTo>
                  <a:cubicBezTo>
                    <a:pt x="15376" y="2473"/>
                    <a:pt x="13180" y="1776"/>
                    <a:pt x="13180" y="1428"/>
                  </a:cubicBezTo>
                  <a:cubicBezTo>
                    <a:pt x="13180" y="1254"/>
                    <a:pt x="14278" y="731"/>
                    <a:pt x="12447" y="731"/>
                  </a:cubicBezTo>
                  <a:cubicBezTo>
                    <a:pt x="10617" y="557"/>
                    <a:pt x="10251" y="208"/>
                    <a:pt x="9885" y="34"/>
                  </a:cubicBezTo>
                  <a:cubicBezTo>
                    <a:pt x="9519" y="-140"/>
                    <a:pt x="8054" y="383"/>
                    <a:pt x="7688" y="731"/>
                  </a:cubicBezTo>
                  <a:cubicBezTo>
                    <a:pt x="6956" y="1254"/>
                    <a:pt x="6590" y="731"/>
                    <a:pt x="5492" y="905"/>
                  </a:cubicBezTo>
                  <a:cubicBezTo>
                    <a:pt x="4393" y="1254"/>
                    <a:pt x="3661" y="557"/>
                    <a:pt x="2929" y="905"/>
                  </a:cubicBezTo>
                  <a:cubicBezTo>
                    <a:pt x="2563" y="1254"/>
                    <a:pt x="1464" y="731"/>
                    <a:pt x="732" y="1079"/>
                  </a:cubicBezTo>
                  <a:cubicBezTo>
                    <a:pt x="732" y="1254"/>
                    <a:pt x="366" y="1254"/>
                    <a:pt x="0" y="1428"/>
                  </a:cubicBezTo>
                  <a:cubicBezTo>
                    <a:pt x="366" y="1602"/>
                    <a:pt x="1098" y="1950"/>
                    <a:pt x="1098" y="2125"/>
                  </a:cubicBezTo>
                  <a:cubicBezTo>
                    <a:pt x="1098" y="2473"/>
                    <a:pt x="2563" y="2647"/>
                    <a:pt x="2563" y="3170"/>
                  </a:cubicBezTo>
                  <a:cubicBezTo>
                    <a:pt x="2563" y="3518"/>
                    <a:pt x="4393" y="4041"/>
                    <a:pt x="5125" y="3866"/>
                  </a:cubicBezTo>
                  <a:cubicBezTo>
                    <a:pt x="5492" y="3518"/>
                    <a:pt x="6956" y="3344"/>
                    <a:pt x="6956" y="4041"/>
                  </a:cubicBezTo>
                  <a:cubicBezTo>
                    <a:pt x="7322" y="4737"/>
                    <a:pt x="8054" y="4737"/>
                    <a:pt x="8054" y="5086"/>
                  </a:cubicBezTo>
                  <a:cubicBezTo>
                    <a:pt x="8054" y="5608"/>
                    <a:pt x="6224" y="5260"/>
                    <a:pt x="5858" y="5783"/>
                  </a:cubicBezTo>
                  <a:cubicBezTo>
                    <a:pt x="5492" y="6131"/>
                    <a:pt x="8786" y="6654"/>
                    <a:pt x="8786" y="7002"/>
                  </a:cubicBezTo>
                  <a:cubicBezTo>
                    <a:pt x="8786" y="7350"/>
                    <a:pt x="9885" y="7873"/>
                    <a:pt x="10251" y="8221"/>
                  </a:cubicBezTo>
                  <a:cubicBezTo>
                    <a:pt x="10617" y="8744"/>
                    <a:pt x="12447" y="9266"/>
                    <a:pt x="12814" y="9789"/>
                  </a:cubicBezTo>
                  <a:cubicBezTo>
                    <a:pt x="13180" y="10312"/>
                    <a:pt x="14644" y="10660"/>
                    <a:pt x="15376" y="10834"/>
                  </a:cubicBezTo>
                  <a:cubicBezTo>
                    <a:pt x="15742" y="11183"/>
                    <a:pt x="16108" y="11705"/>
                    <a:pt x="15742" y="12228"/>
                  </a:cubicBezTo>
                  <a:cubicBezTo>
                    <a:pt x="15742" y="12750"/>
                    <a:pt x="15742" y="13795"/>
                    <a:pt x="16841" y="14666"/>
                  </a:cubicBezTo>
                  <a:cubicBezTo>
                    <a:pt x="17939" y="15363"/>
                    <a:pt x="15376" y="15712"/>
                    <a:pt x="14644" y="16234"/>
                  </a:cubicBezTo>
                  <a:cubicBezTo>
                    <a:pt x="13912" y="16583"/>
                    <a:pt x="14278" y="17279"/>
                    <a:pt x="12081" y="16931"/>
                  </a:cubicBezTo>
                  <a:cubicBezTo>
                    <a:pt x="9885" y="16757"/>
                    <a:pt x="12447" y="17976"/>
                    <a:pt x="12081" y="18325"/>
                  </a:cubicBezTo>
                  <a:cubicBezTo>
                    <a:pt x="11715" y="18673"/>
                    <a:pt x="8786" y="17976"/>
                    <a:pt x="8786" y="18325"/>
                  </a:cubicBezTo>
                  <a:cubicBezTo>
                    <a:pt x="8786" y="18499"/>
                    <a:pt x="7688" y="18673"/>
                    <a:pt x="6956" y="18847"/>
                  </a:cubicBezTo>
                  <a:cubicBezTo>
                    <a:pt x="7322" y="19195"/>
                    <a:pt x="7688" y="19195"/>
                    <a:pt x="8054" y="19370"/>
                  </a:cubicBezTo>
                  <a:cubicBezTo>
                    <a:pt x="8786" y="19544"/>
                    <a:pt x="7322" y="19892"/>
                    <a:pt x="7322" y="20589"/>
                  </a:cubicBezTo>
                  <a:cubicBezTo>
                    <a:pt x="7322" y="21286"/>
                    <a:pt x="8420" y="21460"/>
                    <a:pt x="8786" y="21112"/>
                  </a:cubicBezTo>
                  <a:cubicBezTo>
                    <a:pt x="9153" y="20937"/>
                    <a:pt x="10983" y="20241"/>
                    <a:pt x="11715" y="20241"/>
                  </a:cubicBezTo>
                  <a:cubicBezTo>
                    <a:pt x="12081" y="20066"/>
                    <a:pt x="11715" y="19718"/>
                    <a:pt x="12081" y="19718"/>
                  </a:cubicBezTo>
                  <a:cubicBezTo>
                    <a:pt x="12814" y="19718"/>
                    <a:pt x="12814" y="19195"/>
                    <a:pt x="13180" y="18847"/>
                  </a:cubicBezTo>
                  <a:cubicBezTo>
                    <a:pt x="13180" y="18673"/>
                    <a:pt x="13912" y="18673"/>
                    <a:pt x="15010" y="18847"/>
                  </a:cubicBezTo>
                  <a:cubicBezTo>
                    <a:pt x="15742" y="18847"/>
                    <a:pt x="17207" y="18325"/>
                    <a:pt x="19037" y="17802"/>
                  </a:cubicBezTo>
                  <a:cubicBezTo>
                    <a:pt x="20502" y="17454"/>
                    <a:pt x="20502" y="17279"/>
                    <a:pt x="21234" y="16060"/>
                  </a:cubicBezTo>
                  <a:cubicBezTo>
                    <a:pt x="21600" y="14666"/>
                    <a:pt x="20502" y="13099"/>
                    <a:pt x="20502" y="12750"/>
                  </a:cubicBezTo>
                  <a:cubicBezTo>
                    <a:pt x="20502" y="12402"/>
                    <a:pt x="18305" y="10486"/>
                    <a:pt x="17573" y="10486"/>
                  </a:cubicBezTo>
                  <a:cubicBezTo>
                    <a:pt x="16841" y="10486"/>
                    <a:pt x="13546" y="8918"/>
                    <a:pt x="12814" y="8570"/>
                  </a:cubicBezTo>
                  <a:cubicBezTo>
                    <a:pt x="12447" y="8395"/>
                    <a:pt x="12447" y="7873"/>
                    <a:pt x="11715" y="7525"/>
                  </a:cubicBezTo>
                  <a:cubicBezTo>
                    <a:pt x="10617" y="7176"/>
                    <a:pt x="10617" y="6305"/>
                    <a:pt x="10983" y="5608"/>
                  </a:cubicBezTo>
                  <a:cubicBezTo>
                    <a:pt x="10983" y="5086"/>
                    <a:pt x="13180" y="4912"/>
                    <a:pt x="12814" y="4389"/>
                  </a:cubicBezTo>
                  <a:cubicBezTo>
                    <a:pt x="12814" y="4041"/>
                    <a:pt x="13180" y="3692"/>
                    <a:pt x="14278" y="3692"/>
                  </a:cubicBezTo>
                  <a:cubicBezTo>
                    <a:pt x="15010" y="3518"/>
                    <a:pt x="16108" y="3170"/>
                    <a:pt x="16475" y="2821"/>
                  </a:cubicBezTo>
                  <a:cubicBezTo>
                    <a:pt x="16475" y="2821"/>
                    <a:pt x="16475" y="2821"/>
                    <a:pt x="16841" y="2821"/>
                  </a:cubicBezTo>
                  <a:cubicBezTo>
                    <a:pt x="16475" y="2647"/>
                    <a:pt x="16108" y="2647"/>
                    <a:pt x="16108" y="247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391868" y="2741554"/>
              <a:ext cx="152156" cy="115983"/>
            </a:xfrm>
            <a:custGeom>
              <a:rect b="b" l="l" r="r" t="t"/>
              <a:pathLst>
                <a:path extrusionOk="0" h="20983" w="19868">
                  <a:moveTo>
                    <a:pt x="9845" y="19132"/>
                  </a:moveTo>
                  <a:cubicBezTo>
                    <a:pt x="9845" y="17897"/>
                    <a:pt x="13371" y="20366"/>
                    <a:pt x="13812" y="19132"/>
                  </a:cubicBezTo>
                  <a:cubicBezTo>
                    <a:pt x="14253" y="17897"/>
                    <a:pt x="11167" y="13577"/>
                    <a:pt x="13812" y="14194"/>
                  </a:cubicBezTo>
                  <a:cubicBezTo>
                    <a:pt x="16457" y="15429"/>
                    <a:pt x="16016" y="12960"/>
                    <a:pt x="16898" y="11726"/>
                  </a:cubicBezTo>
                  <a:cubicBezTo>
                    <a:pt x="17779" y="9874"/>
                    <a:pt x="20865" y="8640"/>
                    <a:pt x="19543" y="6172"/>
                  </a:cubicBezTo>
                  <a:cubicBezTo>
                    <a:pt x="18661" y="3703"/>
                    <a:pt x="18220" y="1852"/>
                    <a:pt x="18220" y="0"/>
                  </a:cubicBezTo>
                  <a:cubicBezTo>
                    <a:pt x="17338" y="617"/>
                    <a:pt x="16457" y="617"/>
                    <a:pt x="15575" y="617"/>
                  </a:cubicBezTo>
                  <a:cubicBezTo>
                    <a:pt x="15134" y="0"/>
                    <a:pt x="13371" y="0"/>
                    <a:pt x="13371" y="1852"/>
                  </a:cubicBezTo>
                  <a:cubicBezTo>
                    <a:pt x="13371" y="3086"/>
                    <a:pt x="12049" y="3703"/>
                    <a:pt x="12049" y="3086"/>
                  </a:cubicBezTo>
                  <a:cubicBezTo>
                    <a:pt x="12489" y="1852"/>
                    <a:pt x="11167" y="2469"/>
                    <a:pt x="10285" y="617"/>
                  </a:cubicBezTo>
                  <a:cubicBezTo>
                    <a:pt x="9404" y="-617"/>
                    <a:pt x="6759" y="1234"/>
                    <a:pt x="5436" y="617"/>
                  </a:cubicBezTo>
                  <a:cubicBezTo>
                    <a:pt x="4114" y="0"/>
                    <a:pt x="1910" y="1852"/>
                    <a:pt x="587" y="4320"/>
                  </a:cubicBezTo>
                  <a:cubicBezTo>
                    <a:pt x="-735" y="6172"/>
                    <a:pt x="587" y="6172"/>
                    <a:pt x="587" y="8640"/>
                  </a:cubicBezTo>
                  <a:cubicBezTo>
                    <a:pt x="587" y="10492"/>
                    <a:pt x="1469" y="10492"/>
                    <a:pt x="1028" y="12343"/>
                  </a:cubicBezTo>
                  <a:cubicBezTo>
                    <a:pt x="1028" y="12343"/>
                    <a:pt x="1028" y="12343"/>
                    <a:pt x="1028" y="12343"/>
                  </a:cubicBezTo>
                  <a:cubicBezTo>
                    <a:pt x="2351" y="13577"/>
                    <a:pt x="1910" y="15429"/>
                    <a:pt x="1910" y="16663"/>
                  </a:cubicBezTo>
                  <a:cubicBezTo>
                    <a:pt x="2351" y="18514"/>
                    <a:pt x="3673" y="17280"/>
                    <a:pt x="4114" y="17280"/>
                  </a:cubicBezTo>
                  <a:cubicBezTo>
                    <a:pt x="4996" y="17280"/>
                    <a:pt x="3673" y="19132"/>
                    <a:pt x="4555" y="20366"/>
                  </a:cubicBezTo>
                  <a:cubicBezTo>
                    <a:pt x="4996" y="20983"/>
                    <a:pt x="6759" y="19132"/>
                    <a:pt x="7200" y="20366"/>
                  </a:cubicBezTo>
                  <a:cubicBezTo>
                    <a:pt x="7200" y="20983"/>
                    <a:pt x="7641" y="20983"/>
                    <a:pt x="7641" y="20983"/>
                  </a:cubicBezTo>
                  <a:cubicBezTo>
                    <a:pt x="8522" y="20366"/>
                    <a:pt x="9845" y="19749"/>
                    <a:pt x="9845" y="1913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7331579" y="2516609"/>
              <a:ext cx="202269" cy="243917"/>
            </a:xfrm>
            <a:custGeom>
              <a:rect b="b" l="l" r="r" t="t"/>
              <a:pathLst>
                <a:path extrusionOk="0" h="21171" w="21389">
                  <a:moveTo>
                    <a:pt x="14400" y="9515"/>
                  </a:moveTo>
                  <a:cubicBezTo>
                    <a:pt x="14400" y="8924"/>
                    <a:pt x="11160" y="8036"/>
                    <a:pt x="11520" y="7444"/>
                  </a:cubicBezTo>
                  <a:cubicBezTo>
                    <a:pt x="11880" y="6556"/>
                    <a:pt x="13680" y="7148"/>
                    <a:pt x="13680" y="6261"/>
                  </a:cubicBezTo>
                  <a:cubicBezTo>
                    <a:pt x="13680" y="5669"/>
                    <a:pt x="12960" y="5669"/>
                    <a:pt x="12600" y="4485"/>
                  </a:cubicBezTo>
                  <a:cubicBezTo>
                    <a:pt x="12600" y="3302"/>
                    <a:pt x="11160" y="3598"/>
                    <a:pt x="10800" y="4189"/>
                  </a:cubicBezTo>
                  <a:cubicBezTo>
                    <a:pt x="10080" y="4485"/>
                    <a:pt x="8280" y="3598"/>
                    <a:pt x="8280" y="3006"/>
                  </a:cubicBezTo>
                  <a:cubicBezTo>
                    <a:pt x="8280" y="2118"/>
                    <a:pt x="6840" y="1822"/>
                    <a:pt x="6840" y="1230"/>
                  </a:cubicBezTo>
                  <a:cubicBezTo>
                    <a:pt x="6840" y="935"/>
                    <a:pt x="6120" y="343"/>
                    <a:pt x="5760" y="47"/>
                  </a:cubicBezTo>
                  <a:cubicBezTo>
                    <a:pt x="5400" y="47"/>
                    <a:pt x="4680" y="47"/>
                    <a:pt x="4680" y="47"/>
                  </a:cubicBezTo>
                  <a:cubicBezTo>
                    <a:pt x="4320" y="-249"/>
                    <a:pt x="3960" y="935"/>
                    <a:pt x="4320" y="1230"/>
                  </a:cubicBezTo>
                  <a:cubicBezTo>
                    <a:pt x="4680" y="1526"/>
                    <a:pt x="5040" y="3302"/>
                    <a:pt x="3960" y="3006"/>
                  </a:cubicBezTo>
                  <a:cubicBezTo>
                    <a:pt x="3240" y="3006"/>
                    <a:pt x="3240" y="1822"/>
                    <a:pt x="2520" y="1822"/>
                  </a:cubicBezTo>
                  <a:cubicBezTo>
                    <a:pt x="2520" y="1822"/>
                    <a:pt x="1080" y="3302"/>
                    <a:pt x="1080" y="3893"/>
                  </a:cubicBezTo>
                  <a:cubicBezTo>
                    <a:pt x="1080" y="4189"/>
                    <a:pt x="360" y="4485"/>
                    <a:pt x="0" y="4485"/>
                  </a:cubicBezTo>
                  <a:cubicBezTo>
                    <a:pt x="360" y="4781"/>
                    <a:pt x="720" y="5077"/>
                    <a:pt x="720" y="5077"/>
                  </a:cubicBezTo>
                  <a:cubicBezTo>
                    <a:pt x="1080" y="5373"/>
                    <a:pt x="360" y="6261"/>
                    <a:pt x="720" y="6852"/>
                  </a:cubicBezTo>
                  <a:cubicBezTo>
                    <a:pt x="1440" y="7740"/>
                    <a:pt x="2520" y="6556"/>
                    <a:pt x="2880" y="7444"/>
                  </a:cubicBezTo>
                  <a:cubicBezTo>
                    <a:pt x="3240" y="8628"/>
                    <a:pt x="2520" y="8924"/>
                    <a:pt x="2520" y="10107"/>
                  </a:cubicBezTo>
                  <a:cubicBezTo>
                    <a:pt x="2520" y="10995"/>
                    <a:pt x="1800" y="10995"/>
                    <a:pt x="1800" y="11883"/>
                  </a:cubicBezTo>
                  <a:cubicBezTo>
                    <a:pt x="2160" y="12770"/>
                    <a:pt x="3600" y="11587"/>
                    <a:pt x="4320" y="10995"/>
                  </a:cubicBezTo>
                  <a:cubicBezTo>
                    <a:pt x="5400" y="10403"/>
                    <a:pt x="6120" y="10699"/>
                    <a:pt x="6480" y="10995"/>
                  </a:cubicBezTo>
                  <a:cubicBezTo>
                    <a:pt x="6840" y="11291"/>
                    <a:pt x="8280" y="10995"/>
                    <a:pt x="8280" y="10699"/>
                  </a:cubicBezTo>
                  <a:cubicBezTo>
                    <a:pt x="8640" y="10107"/>
                    <a:pt x="10440" y="9811"/>
                    <a:pt x="11160" y="10403"/>
                  </a:cubicBezTo>
                  <a:cubicBezTo>
                    <a:pt x="11880" y="10995"/>
                    <a:pt x="12240" y="11883"/>
                    <a:pt x="13320" y="12178"/>
                  </a:cubicBezTo>
                  <a:cubicBezTo>
                    <a:pt x="14040" y="12474"/>
                    <a:pt x="12600" y="14841"/>
                    <a:pt x="13680" y="15137"/>
                  </a:cubicBezTo>
                  <a:cubicBezTo>
                    <a:pt x="14400" y="15137"/>
                    <a:pt x="15480" y="16321"/>
                    <a:pt x="15480" y="17504"/>
                  </a:cubicBezTo>
                  <a:cubicBezTo>
                    <a:pt x="15480" y="18688"/>
                    <a:pt x="16200" y="19280"/>
                    <a:pt x="15120" y="20167"/>
                  </a:cubicBezTo>
                  <a:cubicBezTo>
                    <a:pt x="15840" y="20463"/>
                    <a:pt x="16560" y="20463"/>
                    <a:pt x="16200" y="21055"/>
                  </a:cubicBezTo>
                  <a:cubicBezTo>
                    <a:pt x="16200" y="21351"/>
                    <a:pt x="17280" y="21055"/>
                    <a:pt x="17280" y="20463"/>
                  </a:cubicBezTo>
                  <a:cubicBezTo>
                    <a:pt x="17280" y="19576"/>
                    <a:pt x="18720" y="19576"/>
                    <a:pt x="19080" y="19872"/>
                  </a:cubicBezTo>
                  <a:cubicBezTo>
                    <a:pt x="19800" y="19872"/>
                    <a:pt x="20520" y="19872"/>
                    <a:pt x="21240" y="19576"/>
                  </a:cubicBezTo>
                  <a:cubicBezTo>
                    <a:pt x="21240" y="18984"/>
                    <a:pt x="21240" y="18688"/>
                    <a:pt x="21240" y="18392"/>
                  </a:cubicBezTo>
                  <a:cubicBezTo>
                    <a:pt x="21600" y="17504"/>
                    <a:pt x="21240" y="16617"/>
                    <a:pt x="20880" y="16025"/>
                  </a:cubicBezTo>
                  <a:cubicBezTo>
                    <a:pt x="20160" y="15729"/>
                    <a:pt x="18720" y="15137"/>
                    <a:pt x="18360" y="14250"/>
                  </a:cubicBezTo>
                  <a:cubicBezTo>
                    <a:pt x="18000" y="13362"/>
                    <a:pt x="16200" y="12474"/>
                    <a:pt x="15840" y="11587"/>
                  </a:cubicBezTo>
                  <a:cubicBezTo>
                    <a:pt x="15480" y="10995"/>
                    <a:pt x="14400" y="10107"/>
                    <a:pt x="14400" y="951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7262533" y="2568404"/>
              <a:ext cx="216934" cy="416042"/>
            </a:xfrm>
            <a:custGeom>
              <a:rect b="b" l="l" r="r" t="t"/>
              <a:pathLst>
                <a:path extrusionOk="0" h="21468" w="21152">
                  <a:moveTo>
                    <a:pt x="12960" y="11415"/>
                  </a:moveTo>
                  <a:cubicBezTo>
                    <a:pt x="12960" y="10712"/>
                    <a:pt x="11963" y="10712"/>
                    <a:pt x="12960" y="10185"/>
                  </a:cubicBezTo>
                  <a:cubicBezTo>
                    <a:pt x="13957" y="9483"/>
                    <a:pt x="15618" y="8956"/>
                    <a:pt x="16615" y="9132"/>
                  </a:cubicBezTo>
                  <a:cubicBezTo>
                    <a:pt x="17612" y="9307"/>
                    <a:pt x="19606" y="8780"/>
                    <a:pt x="20271" y="9132"/>
                  </a:cubicBezTo>
                  <a:cubicBezTo>
                    <a:pt x="20271" y="9307"/>
                    <a:pt x="20603" y="9307"/>
                    <a:pt x="20603" y="9307"/>
                  </a:cubicBezTo>
                  <a:cubicBezTo>
                    <a:pt x="21600" y="8780"/>
                    <a:pt x="20935" y="8429"/>
                    <a:pt x="20935" y="7727"/>
                  </a:cubicBezTo>
                  <a:cubicBezTo>
                    <a:pt x="20935" y="7024"/>
                    <a:pt x="19938" y="6322"/>
                    <a:pt x="19274" y="6322"/>
                  </a:cubicBezTo>
                  <a:cubicBezTo>
                    <a:pt x="18277" y="6146"/>
                    <a:pt x="19606" y="4741"/>
                    <a:pt x="18942" y="4566"/>
                  </a:cubicBezTo>
                  <a:cubicBezTo>
                    <a:pt x="17945" y="4390"/>
                    <a:pt x="17612" y="3863"/>
                    <a:pt x="16948" y="3512"/>
                  </a:cubicBezTo>
                  <a:cubicBezTo>
                    <a:pt x="16283" y="3161"/>
                    <a:pt x="14622" y="3337"/>
                    <a:pt x="14289" y="3688"/>
                  </a:cubicBezTo>
                  <a:cubicBezTo>
                    <a:pt x="14289" y="3863"/>
                    <a:pt x="12960" y="4039"/>
                    <a:pt x="12628" y="3863"/>
                  </a:cubicBezTo>
                  <a:cubicBezTo>
                    <a:pt x="12295" y="3688"/>
                    <a:pt x="11631" y="3512"/>
                    <a:pt x="10634" y="3863"/>
                  </a:cubicBezTo>
                  <a:cubicBezTo>
                    <a:pt x="9969" y="4215"/>
                    <a:pt x="8640" y="4917"/>
                    <a:pt x="8308" y="4390"/>
                  </a:cubicBezTo>
                  <a:cubicBezTo>
                    <a:pt x="8308" y="3863"/>
                    <a:pt x="8972" y="3863"/>
                    <a:pt x="8972" y="3337"/>
                  </a:cubicBezTo>
                  <a:cubicBezTo>
                    <a:pt x="8972" y="2634"/>
                    <a:pt x="9637" y="2459"/>
                    <a:pt x="9305" y="1756"/>
                  </a:cubicBezTo>
                  <a:cubicBezTo>
                    <a:pt x="8972" y="1229"/>
                    <a:pt x="7975" y="1932"/>
                    <a:pt x="7311" y="1405"/>
                  </a:cubicBezTo>
                  <a:cubicBezTo>
                    <a:pt x="6978" y="1054"/>
                    <a:pt x="7643" y="527"/>
                    <a:pt x="7311" y="351"/>
                  </a:cubicBezTo>
                  <a:cubicBezTo>
                    <a:pt x="7311" y="351"/>
                    <a:pt x="6978" y="176"/>
                    <a:pt x="6646" y="0"/>
                  </a:cubicBezTo>
                  <a:cubicBezTo>
                    <a:pt x="6646" y="176"/>
                    <a:pt x="6314" y="176"/>
                    <a:pt x="6314" y="351"/>
                  </a:cubicBezTo>
                  <a:cubicBezTo>
                    <a:pt x="5982" y="527"/>
                    <a:pt x="4320" y="702"/>
                    <a:pt x="3988" y="1054"/>
                  </a:cubicBezTo>
                  <a:cubicBezTo>
                    <a:pt x="3323" y="1405"/>
                    <a:pt x="2326" y="1405"/>
                    <a:pt x="1994" y="1405"/>
                  </a:cubicBezTo>
                  <a:cubicBezTo>
                    <a:pt x="1662" y="1405"/>
                    <a:pt x="332" y="1405"/>
                    <a:pt x="332" y="1756"/>
                  </a:cubicBezTo>
                  <a:cubicBezTo>
                    <a:pt x="332" y="2107"/>
                    <a:pt x="0" y="3688"/>
                    <a:pt x="0" y="4039"/>
                  </a:cubicBezTo>
                  <a:cubicBezTo>
                    <a:pt x="0" y="4215"/>
                    <a:pt x="1329" y="5268"/>
                    <a:pt x="1994" y="5268"/>
                  </a:cubicBezTo>
                  <a:cubicBezTo>
                    <a:pt x="2326" y="5444"/>
                    <a:pt x="1662" y="6146"/>
                    <a:pt x="2326" y="6322"/>
                  </a:cubicBezTo>
                  <a:cubicBezTo>
                    <a:pt x="2991" y="6498"/>
                    <a:pt x="2658" y="7024"/>
                    <a:pt x="2326" y="6849"/>
                  </a:cubicBezTo>
                  <a:cubicBezTo>
                    <a:pt x="1994" y="6849"/>
                    <a:pt x="2326" y="7727"/>
                    <a:pt x="1994" y="7902"/>
                  </a:cubicBezTo>
                  <a:cubicBezTo>
                    <a:pt x="1329" y="8254"/>
                    <a:pt x="1662" y="8956"/>
                    <a:pt x="2658" y="9483"/>
                  </a:cubicBezTo>
                  <a:cubicBezTo>
                    <a:pt x="3988" y="10010"/>
                    <a:pt x="3988" y="10712"/>
                    <a:pt x="3988" y="11239"/>
                  </a:cubicBezTo>
                  <a:cubicBezTo>
                    <a:pt x="3988" y="11590"/>
                    <a:pt x="4652" y="11590"/>
                    <a:pt x="4652" y="12293"/>
                  </a:cubicBezTo>
                  <a:cubicBezTo>
                    <a:pt x="4652" y="12293"/>
                    <a:pt x="3323" y="14576"/>
                    <a:pt x="2326" y="14576"/>
                  </a:cubicBezTo>
                  <a:cubicBezTo>
                    <a:pt x="2326" y="15102"/>
                    <a:pt x="1994" y="16156"/>
                    <a:pt x="1662" y="16683"/>
                  </a:cubicBezTo>
                  <a:cubicBezTo>
                    <a:pt x="1329" y="17210"/>
                    <a:pt x="997" y="17912"/>
                    <a:pt x="1662" y="17912"/>
                  </a:cubicBezTo>
                  <a:cubicBezTo>
                    <a:pt x="2658" y="17912"/>
                    <a:pt x="3988" y="18790"/>
                    <a:pt x="5317" y="19668"/>
                  </a:cubicBezTo>
                  <a:cubicBezTo>
                    <a:pt x="5649" y="19844"/>
                    <a:pt x="5982" y="20195"/>
                    <a:pt x="5982" y="20371"/>
                  </a:cubicBezTo>
                  <a:cubicBezTo>
                    <a:pt x="6646" y="20371"/>
                    <a:pt x="7311" y="20371"/>
                    <a:pt x="7643" y="20371"/>
                  </a:cubicBezTo>
                  <a:cubicBezTo>
                    <a:pt x="8640" y="20546"/>
                    <a:pt x="8972" y="21073"/>
                    <a:pt x="8972" y="21249"/>
                  </a:cubicBezTo>
                  <a:cubicBezTo>
                    <a:pt x="8972" y="21600"/>
                    <a:pt x="10634" y="21424"/>
                    <a:pt x="10966" y="21424"/>
                  </a:cubicBezTo>
                  <a:cubicBezTo>
                    <a:pt x="11298" y="21424"/>
                    <a:pt x="10966" y="21073"/>
                    <a:pt x="11963" y="20898"/>
                  </a:cubicBezTo>
                  <a:cubicBezTo>
                    <a:pt x="11298" y="20371"/>
                    <a:pt x="9969" y="20020"/>
                    <a:pt x="8972" y="19844"/>
                  </a:cubicBezTo>
                  <a:cubicBezTo>
                    <a:pt x="7643" y="19844"/>
                    <a:pt x="6978" y="18790"/>
                    <a:pt x="6978" y="18263"/>
                  </a:cubicBezTo>
                  <a:cubicBezTo>
                    <a:pt x="6978" y="17737"/>
                    <a:pt x="5982" y="17385"/>
                    <a:pt x="5982" y="17034"/>
                  </a:cubicBezTo>
                  <a:cubicBezTo>
                    <a:pt x="5982" y="16507"/>
                    <a:pt x="5317" y="16507"/>
                    <a:pt x="4320" y="16332"/>
                  </a:cubicBezTo>
                  <a:cubicBezTo>
                    <a:pt x="3323" y="16156"/>
                    <a:pt x="4652" y="14576"/>
                    <a:pt x="4652" y="14049"/>
                  </a:cubicBezTo>
                  <a:cubicBezTo>
                    <a:pt x="4652" y="13522"/>
                    <a:pt x="6646" y="11766"/>
                    <a:pt x="5982" y="11239"/>
                  </a:cubicBezTo>
                  <a:cubicBezTo>
                    <a:pt x="5649" y="10712"/>
                    <a:pt x="7975" y="10185"/>
                    <a:pt x="8308" y="10888"/>
                  </a:cubicBezTo>
                  <a:cubicBezTo>
                    <a:pt x="8640" y="11415"/>
                    <a:pt x="8640" y="11766"/>
                    <a:pt x="10302" y="11590"/>
                  </a:cubicBezTo>
                  <a:cubicBezTo>
                    <a:pt x="11963" y="11590"/>
                    <a:pt x="11963" y="12293"/>
                    <a:pt x="13292" y="12468"/>
                  </a:cubicBezTo>
                  <a:cubicBezTo>
                    <a:pt x="13292" y="12468"/>
                    <a:pt x="13292" y="12468"/>
                    <a:pt x="13292" y="12468"/>
                  </a:cubicBezTo>
                  <a:cubicBezTo>
                    <a:pt x="13292" y="12468"/>
                    <a:pt x="13292" y="12468"/>
                    <a:pt x="13292" y="12468"/>
                  </a:cubicBezTo>
                  <a:cubicBezTo>
                    <a:pt x="13625" y="11941"/>
                    <a:pt x="12960" y="11941"/>
                    <a:pt x="12960" y="1141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5014208" y="1448185"/>
              <a:ext cx="259100" cy="213989"/>
            </a:xfrm>
            <a:custGeom>
              <a:rect b="b" l="l" r="r" t="t"/>
              <a:pathLst>
                <a:path extrusionOk="0" h="21140" w="21145">
                  <a:moveTo>
                    <a:pt x="320" y="4265"/>
                  </a:moveTo>
                  <a:cubicBezTo>
                    <a:pt x="320" y="4603"/>
                    <a:pt x="597" y="6290"/>
                    <a:pt x="320" y="6965"/>
                  </a:cubicBezTo>
                  <a:cubicBezTo>
                    <a:pt x="-234" y="7640"/>
                    <a:pt x="43" y="7978"/>
                    <a:pt x="320" y="7978"/>
                  </a:cubicBezTo>
                  <a:cubicBezTo>
                    <a:pt x="597" y="8315"/>
                    <a:pt x="874" y="8990"/>
                    <a:pt x="874" y="9327"/>
                  </a:cubicBezTo>
                  <a:cubicBezTo>
                    <a:pt x="874" y="10003"/>
                    <a:pt x="1151" y="9665"/>
                    <a:pt x="1151" y="10677"/>
                  </a:cubicBezTo>
                  <a:cubicBezTo>
                    <a:pt x="1151" y="12028"/>
                    <a:pt x="1428" y="12703"/>
                    <a:pt x="1704" y="13040"/>
                  </a:cubicBezTo>
                  <a:cubicBezTo>
                    <a:pt x="1981" y="13377"/>
                    <a:pt x="1981" y="13715"/>
                    <a:pt x="1704" y="14390"/>
                  </a:cubicBezTo>
                  <a:cubicBezTo>
                    <a:pt x="2258" y="14728"/>
                    <a:pt x="2535" y="15065"/>
                    <a:pt x="3089" y="15065"/>
                  </a:cubicBezTo>
                  <a:cubicBezTo>
                    <a:pt x="4197" y="15740"/>
                    <a:pt x="4474" y="16078"/>
                    <a:pt x="4474" y="16415"/>
                  </a:cubicBezTo>
                  <a:cubicBezTo>
                    <a:pt x="4474" y="16752"/>
                    <a:pt x="5581" y="17765"/>
                    <a:pt x="5581" y="17090"/>
                  </a:cubicBezTo>
                  <a:cubicBezTo>
                    <a:pt x="5858" y="16415"/>
                    <a:pt x="6412" y="16752"/>
                    <a:pt x="6966" y="16752"/>
                  </a:cubicBezTo>
                  <a:cubicBezTo>
                    <a:pt x="7520" y="16752"/>
                    <a:pt x="7520" y="17428"/>
                    <a:pt x="7520" y="17765"/>
                  </a:cubicBezTo>
                  <a:cubicBezTo>
                    <a:pt x="7520" y="18103"/>
                    <a:pt x="8628" y="17765"/>
                    <a:pt x="8904" y="18103"/>
                  </a:cubicBezTo>
                  <a:cubicBezTo>
                    <a:pt x="9458" y="18440"/>
                    <a:pt x="9458" y="19453"/>
                    <a:pt x="10012" y="19790"/>
                  </a:cubicBezTo>
                  <a:cubicBezTo>
                    <a:pt x="10566" y="20128"/>
                    <a:pt x="11120" y="19453"/>
                    <a:pt x="11397" y="19453"/>
                  </a:cubicBezTo>
                  <a:cubicBezTo>
                    <a:pt x="11674" y="19790"/>
                    <a:pt x="12781" y="20128"/>
                    <a:pt x="13335" y="19790"/>
                  </a:cubicBezTo>
                  <a:cubicBezTo>
                    <a:pt x="13889" y="19453"/>
                    <a:pt x="14166" y="20128"/>
                    <a:pt x="14997" y="20128"/>
                  </a:cubicBezTo>
                  <a:cubicBezTo>
                    <a:pt x="15828" y="20128"/>
                    <a:pt x="16658" y="20465"/>
                    <a:pt x="16935" y="20465"/>
                  </a:cubicBezTo>
                  <a:cubicBezTo>
                    <a:pt x="16935" y="20803"/>
                    <a:pt x="17489" y="20803"/>
                    <a:pt x="18043" y="21140"/>
                  </a:cubicBezTo>
                  <a:cubicBezTo>
                    <a:pt x="18320" y="20465"/>
                    <a:pt x="18043" y="19453"/>
                    <a:pt x="18043" y="19115"/>
                  </a:cubicBezTo>
                  <a:cubicBezTo>
                    <a:pt x="18043" y="18778"/>
                    <a:pt x="19981" y="17090"/>
                    <a:pt x="20258" y="16752"/>
                  </a:cubicBezTo>
                  <a:cubicBezTo>
                    <a:pt x="20535" y="16078"/>
                    <a:pt x="20812" y="16078"/>
                    <a:pt x="21089" y="15740"/>
                  </a:cubicBezTo>
                  <a:cubicBezTo>
                    <a:pt x="21366" y="15065"/>
                    <a:pt x="20535" y="13377"/>
                    <a:pt x="20258" y="13040"/>
                  </a:cubicBezTo>
                  <a:cubicBezTo>
                    <a:pt x="19981" y="12703"/>
                    <a:pt x="19981" y="11353"/>
                    <a:pt x="19981" y="10677"/>
                  </a:cubicBezTo>
                  <a:cubicBezTo>
                    <a:pt x="20258" y="10003"/>
                    <a:pt x="19428" y="9665"/>
                    <a:pt x="19428" y="9327"/>
                  </a:cubicBezTo>
                  <a:cubicBezTo>
                    <a:pt x="19428" y="8653"/>
                    <a:pt x="20258" y="7978"/>
                    <a:pt x="20535" y="7978"/>
                  </a:cubicBezTo>
                  <a:cubicBezTo>
                    <a:pt x="21089" y="7640"/>
                    <a:pt x="20812" y="5952"/>
                    <a:pt x="20535" y="5615"/>
                  </a:cubicBezTo>
                  <a:cubicBezTo>
                    <a:pt x="20258" y="4940"/>
                    <a:pt x="19981" y="4265"/>
                    <a:pt x="20258" y="3590"/>
                  </a:cubicBezTo>
                  <a:cubicBezTo>
                    <a:pt x="20535" y="2577"/>
                    <a:pt x="18597" y="1902"/>
                    <a:pt x="18597" y="1902"/>
                  </a:cubicBezTo>
                  <a:cubicBezTo>
                    <a:pt x="18320" y="1902"/>
                    <a:pt x="18320" y="1902"/>
                    <a:pt x="18320" y="1902"/>
                  </a:cubicBezTo>
                  <a:cubicBezTo>
                    <a:pt x="16935" y="2240"/>
                    <a:pt x="12781" y="1565"/>
                    <a:pt x="12504" y="1565"/>
                  </a:cubicBezTo>
                  <a:cubicBezTo>
                    <a:pt x="12504" y="1565"/>
                    <a:pt x="11951" y="1227"/>
                    <a:pt x="11397" y="890"/>
                  </a:cubicBezTo>
                  <a:cubicBezTo>
                    <a:pt x="11397" y="1565"/>
                    <a:pt x="10843" y="1902"/>
                    <a:pt x="10289" y="1902"/>
                  </a:cubicBezTo>
                  <a:cubicBezTo>
                    <a:pt x="9181" y="1902"/>
                    <a:pt x="9181" y="552"/>
                    <a:pt x="9181" y="215"/>
                  </a:cubicBezTo>
                  <a:cubicBezTo>
                    <a:pt x="9181" y="-460"/>
                    <a:pt x="5304" y="552"/>
                    <a:pt x="4474" y="1902"/>
                  </a:cubicBezTo>
                  <a:cubicBezTo>
                    <a:pt x="3366" y="2915"/>
                    <a:pt x="874" y="2577"/>
                    <a:pt x="874" y="3252"/>
                  </a:cubicBezTo>
                  <a:cubicBezTo>
                    <a:pt x="874" y="3590"/>
                    <a:pt x="597" y="3927"/>
                    <a:pt x="320" y="3927"/>
                  </a:cubicBezTo>
                  <a:cubicBezTo>
                    <a:pt x="320" y="3927"/>
                    <a:pt x="320" y="3927"/>
                    <a:pt x="320" y="426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5051617" y="1797241"/>
              <a:ext cx="97249" cy="93649"/>
            </a:xfrm>
            <a:custGeom>
              <a:rect b="b" l="l" r="r" t="t"/>
              <a:pathLst>
                <a:path extrusionOk="0" h="20988" w="21164">
                  <a:moveTo>
                    <a:pt x="15641" y="18674"/>
                  </a:moveTo>
                  <a:cubicBezTo>
                    <a:pt x="15641" y="17902"/>
                    <a:pt x="19366" y="11731"/>
                    <a:pt x="20110" y="11731"/>
                  </a:cubicBezTo>
                  <a:cubicBezTo>
                    <a:pt x="20855" y="11731"/>
                    <a:pt x="21600" y="6331"/>
                    <a:pt x="20855" y="4017"/>
                  </a:cubicBezTo>
                  <a:cubicBezTo>
                    <a:pt x="17876" y="1702"/>
                    <a:pt x="15641" y="931"/>
                    <a:pt x="15641" y="931"/>
                  </a:cubicBezTo>
                  <a:cubicBezTo>
                    <a:pt x="15641" y="931"/>
                    <a:pt x="7448" y="931"/>
                    <a:pt x="6703" y="159"/>
                  </a:cubicBezTo>
                  <a:cubicBezTo>
                    <a:pt x="5214" y="-612"/>
                    <a:pt x="3724" y="1702"/>
                    <a:pt x="2979" y="931"/>
                  </a:cubicBezTo>
                  <a:cubicBezTo>
                    <a:pt x="1490" y="159"/>
                    <a:pt x="0" y="931"/>
                    <a:pt x="0" y="2474"/>
                  </a:cubicBezTo>
                  <a:cubicBezTo>
                    <a:pt x="0" y="4017"/>
                    <a:pt x="2979" y="4788"/>
                    <a:pt x="2979" y="7102"/>
                  </a:cubicBezTo>
                  <a:cubicBezTo>
                    <a:pt x="2979" y="8645"/>
                    <a:pt x="7448" y="11731"/>
                    <a:pt x="7448" y="13274"/>
                  </a:cubicBezTo>
                  <a:cubicBezTo>
                    <a:pt x="7448" y="14045"/>
                    <a:pt x="10428" y="15588"/>
                    <a:pt x="12662" y="18674"/>
                  </a:cubicBezTo>
                  <a:cubicBezTo>
                    <a:pt x="13407" y="19445"/>
                    <a:pt x="14897" y="20217"/>
                    <a:pt x="15641" y="20988"/>
                  </a:cubicBezTo>
                  <a:cubicBezTo>
                    <a:pt x="15641" y="20217"/>
                    <a:pt x="15641" y="19445"/>
                    <a:pt x="15641" y="186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001270" y="1751358"/>
              <a:ext cx="146724" cy="128024"/>
            </a:xfrm>
            <a:custGeom>
              <a:rect b="b" l="l" r="r" t="t"/>
              <a:pathLst>
                <a:path extrusionOk="0" h="21600" w="21600">
                  <a:moveTo>
                    <a:pt x="12558" y="17621"/>
                  </a:moveTo>
                  <a:cubicBezTo>
                    <a:pt x="12558" y="16484"/>
                    <a:pt x="9544" y="14211"/>
                    <a:pt x="9544" y="13074"/>
                  </a:cubicBezTo>
                  <a:cubicBezTo>
                    <a:pt x="9544" y="11368"/>
                    <a:pt x="7535" y="10800"/>
                    <a:pt x="7535" y="9663"/>
                  </a:cubicBezTo>
                  <a:cubicBezTo>
                    <a:pt x="7535" y="8526"/>
                    <a:pt x="8540" y="7958"/>
                    <a:pt x="9544" y="8526"/>
                  </a:cubicBezTo>
                  <a:cubicBezTo>
                    <a:pt x="10047" y="9095"/>
                    <a:pt x="11051" y="7389"/>
                    <a:pt x="12056" y="7958"/>
                  </a:cubicBezTo>
                  <a:cubicBezTo>
                    <a:pt x="12558" y="8526"/>
                    <a:pt x="18084" y="8526"/>
                    <a:pt x="18084" y="8526"/>
                  </a:cubicBezTo>
                  <a:cubicBezTo>
                    <a:pt x="18084" y="8526"/>
                    <a:pt x="19591" y="9095"/>
                    <a:pt x="21600" y="10800"/>
                  </a:cubicBezTo>
                  <a:cubicBezTo>
                    <a:pt x="21600" y="10232"/>
                    <a:pt x="21600" y="9663"/>
                    <a:pt x="21600" y="9663"/>
                  </a:cubicBezTo>
                  <a:cubicBezTo>
                    <a:pt x="21098" y="8526"/>
                    <a:pt x="21600" y="6821"/>
                    <a:pt x="20093" y="6253"/>
                  </a:cubicBezTo>
                  <a:cubicBezTo>
                    <a:pt x="19591" y="6253"/>
                    <a:pt x="19591" y="4547"/>
                    <a:pt x="19088" y="3411"/>
                  </a:cubicBezTo>
                  <a:cubicBezTo>
                    <a:pt x="18586" y="3979"/>
                    <a:pt x="18084" y="3979"/>
                    <a:pt x="18084" y="3979"/>
                  </a:cubicBezTo>
                  <a:cubicBezTo>
                    <a:pt x="16577" y="4547"/>
                    <a:pt x="14567" y="3979"/>
                    <a:pt x="13563" y="2842"/>
                  </a:cubicBezTo>
                  <a:cubicBezTo>
                    <a:pt x="13060" y="2274"/>
                    <a:pt x="11051" y="568"/>
                    <a:pt x="10549" y="0"/>
                  </a:cubicBezTo>
                  <a:cubicBezTo>
                    <a:pt x="10047" y="568"/>
                    <a:pt x="8540" y="1705"/>
                    <a:pt x="8037" y="2274"/>
                  </a:cubicBezTo>
                  <a:cubicBezTo>
                    <a:pt x="7033" y="2274"/>
                    <a:pt x="7535" y="4547"/>
                    <a:pt x="7033" y="4547"/>
                  </a:cubicBezTo>
                  <a:cubicBezTo>
                    <a:pt x="6028" y="4547"/>
                    <a:pt x="5526" y="5684"/>
                    <a:pt x="5526" y="6253"/>
                  </a:cubicBezTo>
                  <a:cubicBezTo>
                    <a:pt x="5526" y="6821"/>
                    <a:pt x="3516" y="5684"/>
                    <a:pt x="3014" y="6253"/>
                  </a:cubicBezTo>
                  <a:cubicBezTo>
                    <a:pt x="2512" y="6253"/>
                    <a:pt x="1005" y="6821"/>
                    <a:pt x="0" y="6821"/>
                  </a:cubicBezTo>
                  <a:cubicBezTo>
                    <a:pt x="502" y="7958"/>
                    <a:pt x="0" y="8526"/>
                    <a:pt x="1005" y="8526"/>
                  </a:cubicBezTo>
                  <a:cubicBezTo>
                    <a:pt x="2009" y="8526"/>
                    <a:pt x="4019" y="8526"/>
                    <a:pt x="4019" y="10232"/>
                  </a:cubicBezTo>
                  <a:cubicBezTo>
                    <a:pt x="4019" y="11937"/>
                    <a:pt x="6530" y="15347"/>
                    <a:pt x="7535" y="16484"/>
                  </a:cubicBezTo>
                  <a:cubicBezTo>
                    <a:pt x="8540" y="17621"/>
                    <a:pt x="10549" y="17621"/>
                    <a:pt x="11051" y="18758"/>
                  </a:cubicBezTo>
                  <a:cubicBezTo>
                    <a:pt x="11051" y="19895"/>
                    <a:pt x="12558" y="20463"/>
                    <a:pt x="14065" y="20463"/>
                  </a:cubicBezTo>
                  <a:cubicBezTo>
                    <a:pt x="14567" y="21032"/>
                    <a:pt x="15572" y="21032"/>
                    <a:pt x="16074" y="21600"/>
                  </a:cubicBezTo>
                  <a:cubicBezTo>
                    <a:pt x="14567" y="19326"/>
                    <a:pt x="12558" y="18189"/>
                    <a:pt x="12558" y="1762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5143679" y="1886573"/>
              <a:ext cx="51785" cy="99255"/>
            </a:xfrm>
            <a:custGeom>
              <a:rect b="b" l="l" r="r" t="t"/>
              <a:pathLst>
                <a:path extrusionOk="0" h="21600" w="21600">
                  <a:moveTo>
                    <a:pt x="14400" y="18621"/>
                  </a:moveTo>
                  <a:cubicBezTo>
                    <a:pt x="15840" y="17876"/>
                    <a:pt x="14400" y="17131"/>
                    <a:pt x="17280" y="16386"/>
                  </a:cubicBezTo>
                  <a:cubicBezTo>
                    <a:pt x="18720" y="14897"/>
                    <a:pt x="20160" y="13407"/>
                    <a:pt x="20160" y="12662"/>
                  </a:cubicBezTo>
                  <a:cubicBezTo>
                    <a:pt x="21600" y="12662"/>
                    <a:pt x="21600" y="12662"/>
                    <a:pt x="21600" y="12662"/>
                  </a:cubicBezTo>
                  <a:cubicBezTo>
                    <a:pt x="17280" y="11172"/>
                    <a:pt x="15840" y="10428"/>
                    <a:pt x="14400" y="8938"/>
                  </a:cubicBezTo>
                  <a:cubicBezTo>
                    <a:pt x="12960" y="7448"/>
                    <a:pt x="14400" y="4469"/>
                    <a:pt x="15840" y="2979"/>
                  </a:cubicBezTo>
                  <a:cubicBezTo>
                    <a:pt x="12960" y="2234"/>
                    <a:pt x="7200" y="0"/>
                    <a:pt x="5760" y="0"/>
                  </a:cubicBezTo>
                  <a:cubicBezTo>
                    <a:pt x="4320" y="0"/>
                    <a:pt x="1440" y="2234"/>
                    <a:pt x="0" y="3724"/>
                  </a:cubicBezTo>
                  <a:cubicBezTo>
                    <a:pt x="4320" y="5214"/>
                    <a:pt x="5760" y="5959"/>
                    <a:pt x="2880" y="7448"/>
                  </a:cubicBezTo>
                  <a:cubicBezTo>
                    <a:pt x="0" y="9683"/>
                    <a:pt x="0" y="14897"/>
                    <a:pt x="2880" y="16386"/>
                  </a:cubicBezTo>
                  <a:cubicBezTo>
                    <a:pt x="5760" y="17876"/>
                    <a:pt x="7200" y="20855"/>
                    <a:pt x="10080" y="21600"/>
                  </a:cubicBezTo>
                  <a:cubicBezTo>
                    <a:pt x="11520" y="20110"/>
                    <a:pt x="11520" y="18621"/>
                    <a:pt x="14400" y="1862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4891623" y="1665050"/>
              <a:ext cx="201710" cy="89186"/>
            </a:xfrm>
            <a:custGeom>
              <a:rect b="b" l="l" r="r" t="t"/>
              <a:pathLst>
                <a:path extrusionOk="0" h="21600" w="21330">
                  <a:moveTo>
                    <a:pt x="18090" y="1662"/>
                  </a:moveTo>
                  <a:cubicBezTo>
                    <a:pt x="17370" y="0"/>
                    <a:pt x="15210" y="0"/>
                    <a:pt x="15210" y="0"/>
                  </a:cubicBezTo>
                  <a:cubicBezTo>
                    <a:pt x="15210" y="0"/>
                    <a:pt x="15210" y="1662"/>
                    <a:pt x="14850" y="2492"/>
                  </a:cubicBezTo>
                  <a:cubicBezTo>
                    <a:pt x="14490" y="3323"/>
                    <a:pt x="13050" y="3323"/>
                    <a:pt x="12330" y="3323"/>
                  </a:cubicBezTo>
                  <a:cubicBezTo>
                    <a:pt x="11970" y="4154"/>
                    <a:pt x="10890" y="4154"/>
                    <a:pt x="10890" y="5815"/>
                  </a:cubicBezTo>
                  <a:cubicBezTo>
                    <a:pt x="10530" y="6646"/>
                    <a:pt x="9090" y="5815"/>
                    <a:pt x="9450" y="9969"/>
                  </a:cubicBezTo>
                  <a:cubicBezTo>
                    <a:pt x="10170" y="13292"/>
                    <a:pt x="8730" y="11631"/>
                    <a:pt x="8370" y="11631"/>
                  </a:cubicBezTo>
                  <a:cubicBezTo>
                    <a:pt x="8010" y="10800"/>
                    <a:pt x="5850" y="11631"/>
                    <a:pt x="5490" y="13292"/>
                  </a:cubicBezTo>
                  <a:cubicBezTo>
                    <a:pt x="5130" y="14123"/>
                    <a:pt x="4410" y="14123"/>
                    <a:pt x="3690" y="13292"/>
                  </a:cubicBezTo>
                  <a:cubicBezTo>
                    <a:pt x="3330" y="12462"/>
                    <a:pt x="2610" y="12462"/>
                    <a:pt x="2250" y="14123"/>
                  </a:cubicBezTo>
                  <a:cubicBezTo>
                    <a:pt x="1530" y="14954"/>
                    <a:pt x="1170" y="12462"/>
                    <a:pt x="450" y="12462"/>
                  </a:cubicBezTo>
                  <a:cubicBezTo>
                    <a:pt x="-270" y="13292"/>
                    <a:pt x="90" y="15785"/>
                    <a:pt x="90" y="16615"/>
                  </a:cubicBezTo>
                  <a:cubicBezTo>
                    <a:pt x="90" y="16615"/>
                    <a:pt x="1170" y="19108"/>
                    <a:pt x="1530" y="18277"/>
                  </a:cubicBezTo>
                  <a:cubicBezTo>
                    <a:pt x="2250" y="17446"/>
                    <a:pt x="2970" y="18277"/>
                    <a:pt x="3330" y="19108"/>
                  </a:cubicBezTo>
                  <a:cubicBezTo>
                    <a:pt x="4050" y="19938"/>
                    <a:pt x="4770" y="18277"/>
                    <a:pt x="5130" y="17446"/>
                  </a:cubicBezTo>
                  <a:cubicBezTo>
                    <a:pt x="5490" y="16615"/>
                    <a:pt x="7290" y="16615"/>
                    <a:pt x="7650" y="16615"/>
                  </a:cubicBezTo>
                  <a:cubicBezTo>
                    <a:pt x="7650" y="16615"/>
                    <a:pt x="7650" y="19108"/>
                    <a:pt x="8010" y="19938"/>
                  </a:cubicBezTo>
                  <a:cubicBezTo>
                    <a:pt x="8370" y="19938"/>
                    <a:pt x="9450" y="20769"/>
                    <a:pt x="10530" y="20769"/>
                  </a:cubicBezTo>
                  <a:cubicBezTo>
                    <a:pt x="11610" y="20769"/>
                    <a:pt x="13410" y="21600"/>
                    <a:pt x="13770" y="21600"/>
                  </a:cubicBezTo>
                  <a:cubicBezTo>
                    <a:pt x="14490" y="21600"/>
                    <a:pt x="15210" y="19938"/>
                    <a:pt x="16290" y="19938"/>
                  </a:cubicBezTo>
                  <a:cubicBezTo>
                    <a:pt x="17730" y="19938"/>
                    <a:pt x="18090" y="18277"/>
                    <a:pt x="18450" y="18277"/>
                  </a:cubicBezTo>
                  <a:cubicBezTo>
                    <a:pt x="18450" y="18277"/>
                    <a:pt x="18450" y="18277"/>
                    <a:pt x="18450" y="18277"/>
                  </a:cubicBezTo>
                  <a:cubicBezTo>
                    <a:pt x="18450" y="17446"/>
                    <a:pt x="18450" y="16615"/>
                    <a:pt x="18810" y="16615"/>
                  </a:cubicBezTo>
                  <a:cubicBezTo>
                    <a:pt x="19170" y="16615"/>
                    <a:pt x="19170" y="14954"/>
                    <a:pt x="19170" y="14123"/>
                  </a:cubicBezTo>
                  <a:cubicBezTo>
                    <a:pt x="19530" y="13292"/>
                    <a:pt x="19170" y="10800"/>
                    <a:pt x="19530" y="11631"/>
                  </a:cubicBezTo>
                  <a:cubicBezTo>
                    <a:pt x="20250" y="11631"/>
                    <a:pt x="20970" y="11631"/>
                    <a:pt x="20970" y="9969"/>
                  </a:cubicBezTo>
                  <a:cubicBezTo>
                    <a:pt x="20970" y="9138"/>
                    <a:pt x="20970" y="8308"/>
                    <a:pt x="21330" y="7477"/>
                  </a:cubicBezTo>
                  <a:cubicBezTo>
                    <a:pt x="20610" y="5815"/>
                    <a:pt x="20250" y="2492"/>
                    <a:pt x="20250" y="2492"/>
                  </a:cubicBezTo>
                  <a:cubicBezTo>
                    <a:pt x="20250" y="2492"/>
                    <a:pt x="18810" y="3323"/>
                    <a:pt x="18090" y="166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5066002" y="1675119"/>
              <a:ext cx="175763" cy="100063"/>
            </a:xfrm>
            <a:custGeom>
              <a:rect b="b" l="l" r="r" t="t"/>
              <a:pathLst>
                <a:path extrusionOk="0" h="21162" w="21457">
                  <a:moveTo>
                    <a:pt x="20769" y="4320"/>
                  </a:moveTo>
                  <a:cubicBezTo>
                    <a:pt x="20769" y="3600"/>
                    <a:pt x="20354" y="3600"/>
                    <a:pt x="19938" y="2880"/>
                  </a:cubicBezTo>
                  <a:cubicBezTo>
                    <a:pt x="19108" y="2880"/>
                    <a:pt x="18277" y="2160"/>
                    <a:pt x="17862" y="2160"/>
                  </a:cubicBezTo>
                  <a:cubicBezTo>
                    <a:pt x="17446" y="720"/>
                    <a:pt x="15369" y="720"/>
                    <a:pt x="14954" y="0"/>
                  </a:cubicBezTo>
                  <a:cubicBezTo>
                    <a:pt x="14538" y="0"/>
                    <a:pt x="12462" y="3600"/>
                    <a:pt x="12046" y="3600"/>
                  </a:cubicBezTo>
                  <a:cubicBezTo>
                    <a:pt x="11215" y="3600"/>
                    <a:pt x="8308" y="4320"/>
                    <a:pt x="8308" y="5760"/>
                  </a:cubicBezTo>
                  <a:cubicBezTo>
                    <a:pt x="8308" y="7200"/>
                    <a:pt x="4985" y="7200"/>
                    <a:pt x="3738" y="5760"/>
                  </a:cubicBezTo>
                  <a:cubicBezTo>
                    <a:pt x="3738" y="5040"/>
                    <a:pt x="3323" y="5040"/>
                    <a:pt x="3323" y="4320"/>
                  </a:cubicBezTo>
                  <a:cubicBezTo>
                    <a:pt x="2908" y="5040"/>
                    <a:pt x="2908" y="5760"/>
                    <a:pt x="2908" y="6480"/>
                  </a:cubicBezTo>
                  <a:cubicBezTo>
                    <a:pt x="2908" y="7920"/>
                    <a:pt x="2077" y="7920"/>
                    <a:pt x="1246" y="7920"/>
                  </a:cubicBezTo>
                  <a:cubicBezTo>
                    <a:pt x="831" y="7200"/>
                    <a:pt x="1246" y="9360"/>
                    <a:pt x="831" y="10080"/>
                  </a:cubicBezTo>
                  <a:cubicBezTo>
                    <a:pt x="831" y="10800"/>
                    <a:pt x="831" y="12240"/>
                    <a:pt x="415" y="12240"/>
                  </a:cubicBezTo>
                  <a:cubicBezTo>
                    <a:pt x="0" y="12240"/>
                    <a:pt x="0" y="12960"/>
                    <a:pt x="0" y="13680"/>
                  </a:cubicBezTo>
                  <a:cubicBezTo>
                    <a:pt x="0" y="13680"/>
                    <a:pt x="831" y="15840"/>
                    <a:pt x="831" y="15840"/>
                  </a:cubicBezTo>
                  <a:cubicBezTo>
                    <a:pt x="831" y="15840"/>
                    <a:pt x="831" y="15840"/>
                    <a:pt x="831" y="15840"/>
                  </a:cubicBezTo>
                  <a:cubicBezTo>
                    <a:pt x="1246" y="16560"/>
                    <a:pt x="2908" y="18720"/>
                    <a:pt x="3323" y="19440"/>
                  </a:cubicBezTo>
                  <a:cubicBezTo>
                    <a:pt x="4154" y="20880"/>
                    <a:pt x="5815" y="21600"/>
                    <a:pt x="7062" y="20880"/>
                  </a:cubicBezTo>
                  <a:cubicBezTo>
                    <a:pt x="7892" y="20880"/>
                    <a:pt x="11631" y="18720"/>
                    <a:pt x="11631" y="18720"/>
                  </a:cubicBezTo>
                  <a:cubicBezTo>
                    <a:pt x="11631" y="18720"/>
                    <a:pt x="12462" y="19440"/>
                    <a:pt x="12877" y="19440"/>
                  </a:cubicBezTo>
                  <a:cubicBezTo>
                    <a:pt x="12877" y="19440"/>
                    <a:pt x="13292" y="19440"/>
                    <a:pt x="13708" y="19440"/>
                  </a:cubicBezTo>
                  <a:cubicBezTo>
                    <a:pt x="14123" y="19440"/>
                    <a:pt x="14954" y="18720"/>
                    <a:pt x="15785" y="17280"/>
                  </a:cubicBezTo>
                  <a:cubicBezTo>
                    <a:pt x="17031" y="15120"/>
                    <a:pt x="18277" y="8640"/>
                    <a:pt x="19108" y="8640"/>
                  </a:cubicBezTo>
                  <a:cubicBezTo>
                    <a:pt x="19523" y="7920"/>
                    <a:pt x="20354" y="6480"/>
                    <a:pt x="21185" y="5760"/>
                  </a:cubicBezTo>
                  <a:cubicBezTo>
                    <a:pt x="21600" y="5040"/>
                    <a:pt x="21600" y="4320"/>
                    <a:pt x="20769" y="432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963460" y="1593680"/>
              <a:ext cx="170150" cy="85756"/>
            </a:xfrm>
            <a:custGeom>
              <a:rect b="b" l="l" r="r" t="t"/>
              <a:pathLst>
                <a:path extrusionOk="0" h="20769" w="21115">
                  <a:moveTo>
                    <a:pt x="19844" y="9138"/>
                  </a:moveTo>
                  <a:cubicBezTo>
                    <a:pt x="19421" y="8307"/>
                    <a:pt x="17727" y="9138"/>
                    <a:pt x="17727" y="8307"/>
                  </a:cubicBezTo>
                  <a:cubicBezTo>
                    <a:pt x="17727" y="7477"/>
                    <a:pt x="17727" y="5815"/>
                    <a:pt x="16880" y="5815"/>
                  </a:cubicBezTo>
                  <a:cubicBezTo>
                    <a:pt x="16033" y="5815"/>
                    <a:pt x="15186" y="4984"/>
                    <a:pt x="14762" y="6646"/>
                  </a:cubicBezTo>
                  <a:cubicBezTo>
                    <a:pt x="14762" y="8307"/>
                    <a:pt x="13068" y="5815"/>
                    <a:pt x="13068" y="4984"/>
                  </a:cubicBezTo>
                  <a:cubicBezTo>
                    <a:pt x="13068" y="4154"/>
                    <a:pt x="12644" y="3323"/>
                    <a:pt x="10950" y="1661"/>
                  </a:cubicBezTo>
                  <a:cubicBezTo>
                    <a:pt x="10103" y="1661"/>
                    <a:pt x="9680" y="831"/>
                    <a:pt x="8833" y="0"/>
                  </a:cubicBezTo>
                  <a:cubicBezTo>
                    <a:pt x="8833" y="0"/>
                    <a:pt x="8833" y="0"/>
                    <a:pt x="8833" y="0"/>
                  </a:cubicBezTo>
                  <a:cubicBezTo>
                    <a:pt x="8409" y="831"/>
                    <a:pt x="7562" y="-831"/>
                    <a:pt x="6715" y="831"/>
                  </a:cubicBezTo>
                  <a:cubicBezTo>
                    <a:pt x="6291" y="1661"/>
                    <a:pt x="5021" y="1661"/>
                    <a:pt x="4174" y="3323"/>
                  </a:cubicBezTo>
                  <a:cubicBezTo>
                    <a:pt x="3327" y="4154"/>
                    <a:pt x="1633" y="4984"/>
                    <a:pt x="362" y="5815"/>
                  </a:cubicBezTo>
                  <a:cubicBezTo>
                    <a:pt x="-485" y="5815"/>
                    <a:pt x="362" y="7477"/>
                    <a:pt x="786" y="9138"/>
                  </a:cubicBezTo>
                  <a:cubicBezTo>
                    <a:pt x="1209" y="10800"/>
                    <a:pt x="1209" y="14123"/>
                    <a:pt x="2056" y="14954"/>
                  </a:cubicBezTo>
                  <a:cubicBezTo>
                    <a:pt x="2480" y="15784"/>
                    <a:pt x="5021" y="19107"/>
                    <a:pt x="5444" y="19938"/>
                  </a:cubicBezTo>
                  <a:cubicBezTo>
                    <a:pt x="5444" y="19938"/>
                    <a:pt x="5444" y="19938"/>
                    <a:pt x="5444" y="20769"/>
                  </a:cubicBezTo>
                  <a:cubicBezTo>
                    <a:pt x="6291" y="20769"/>
                    <a:pt x="7986" y="20769"/>
                    <a:pt x="8409" y="19938"/>
                  </a:cubicBezTo>
                  <a:cubicBezTo>
                    <a:pt x="8833" y="19107"/>
                    <a:pt x="8833" y="17446"/>
                    <a:pt x="8833" y="17446"/>
                  </a:cubicBezTo>
                  <a:cubicBezTo>
                    <a:pt x="8833" y="17446"/>
                    <a:pt x="11374" y="17446"/>
                    <a:pt x="12221" y="19107"/>
                  </a:cubicBezTo>
                  <a:cubicBezTo>
                    <a:pt x="13068" y="20769"/>
                    <a:pt x="14762" y="19938"/>
                    <a:pt x="14762" y="19938"/>
                  </a:cubicBezTo>
                  <a:cubicBezTo>
                    <a:pt x="14762" y="19938"/>
                    <a:pt x="14762" y="19938"/>
                    <a:pt x="14762" y="20769"/>
                  </a:cubicBezTo>
                  <a:cubicBezTo>
                    <a:pt x="15186" y="19938"/>
                    <a:pt x="15609" y="19107"/>
                    <a:pt x="16033" y="19107"/>
                  </a:cubicBezTo>
                  <a:cubicBezTo>
                    <a:pt x="16880" y="18277"/>
                    <a:pt x="18150" y="18277"/>
                    <a:pt x="18997" y="15784"/>
                  </a:cubicBezTo>
                  <a:cubicBezTo>
                    <a:pt x="19844" y="14123"/>
                    <a:pt x="20268" y="13292"/>
                    <a:pt x="21115" y="12461"/>
                  </a:cubicBezTo>
                  <a:cubicBezTo>
                    <a:pt x="20691" y="11631"/>
                    <a:pt x="20268" y="9969"/>
                    <a:pt x="19844" y="913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5083263" y="1644911"/>
              <a:ext cx="152478" cy="63029"/>
            </a:xfrm>
            <a:custGeom>
              <a:rect b="b" l="l" r="r" t="t"/>
              <a:pathLst>
                <a:path extrusionOk="0" h="21032" w="21600">
                  <a:moveTo>
                    <a:pt x="16320" y="2274"/>
                  </a:moveTo>
                  <a:cubicBezTo>
                    <a:pt x="14880" y="2274"/>
                    <a:pt x="14400" y="0"/>
                    <a:pt x="13440" y="1137"/>
                  </a:cubicBezTo>
                  <a:cubicBezTo>
                    <a:pt x="12480" y="2274"/>
                    <a:pt x="10560" y="1137"/>
                    <a:pt x="10080" y="0"/>
                  </a:cubicBezTo>
                  <a:cubicBezTo>
                    <a:pt x="9600" y="0"/>
                    <a:pt x="8640" y="2274"/>
                    <a:pt x="7680" y="1137"/>
                  </a:cubicBezTo>
                  <a:cubicBezTo>
                    <a:pt x="7680" y="1137"/>
                    <a:pt x="7200" y="0"/>
                    <a:pt x="7200" y="0"/>
                  </a:cubicBezTo>
                  <a:cubicBezTo>
                    <a:pt x="6240" y="1137"/>
                    <a:pt x="5760" y="2274"/>
                    <a:pt x="4800" y="4547"/>
                  </a:cubicBezTo>
                  <a:cubicBezTo>
                    <a:pt x="3840" y="7958"/>
                    <a:pt x="2400" y="7958"/>
                    <a:pt x="1440" y="9095"/>
                  </a:cubicBezTo>
                  <a:cubicBezTo>
                    <a:pt x="960" y="9095"/>
                    <a:pt x="480" y="10232"/>
                    <a:pt x="0" y="11368"/>
                  </a:cubicBezTo>
                  <a:cubicBezTo>
                    <a:pt x="480" y="13642"/>
                    <a:pt x="1440" y="17053"/>
                    <a:pt x="1920" y="19326"/>
                  </a:cubicBezTo>
                  <a:cubicBezTo>
                    <a:pt x="3360" y="21600"/>
                    <a:pt x="7200" y="21600"/>
                    <a:pt x="7200" y="19326"/>
                  </a:cubicBezTo>
                  <a:cubicBezTo>
                    <a:pt x="7200" y="17053"/>
                    <a:pt x="10560" y="15916"/>
                    <a:pt x="11520" y="15916"/>
                  </a:cubicBezTo>
                  <a:cubicBezTo>
                    <a:pt x="12000" y="15916"/>
                    <a:pt x="14400" y="10232"/>
                    <a:pt x="14880" y="10232"/>
                  </a:cubicBezTo>
                  <a:cubicBezTo>
                    <a:pt x="15360" y="11368"/>
                    <a:pt x="17760" y="11368"/>
                    <a:pt x="18240" y="13642"/>
                  </a:cubicBezTo>
                  <a:cubicBezTo>
                    <a:pt x="18720" y="13642"/>
                    <a:pt x="19680" y="14779"/>
                    <a:pt x="20640" y="14779"/>
                  </a:cubicBezTo>
                  <a:cubicBezTo>
                    <a:pt x="20160" y="14779"/>
                    <a:pt x="20160" y="13642"/>
                    <a:pt x="20160" y="12505"/>
                  </a:cubicBezTo>
                  <a:cubicBezTo>
                    <a:pt x="20160" y="10232"/>
                    <a:pt x="21120" y="6821"/>
                    <a:pt x="21600" y="5684"/>
                  </a:cubicBezTo>
                  <a:cubicBezTo>
                    <a:pt x="21600" y="5684"/>
                    <a:pt x="21600" y="5684"/>
                    <a:pt x="21600" y="5684"/>
                  </a:cubicBezTo>
                  <a:cubicBezTo>
                    <a:pt x="20640" y="4547"/>
                    <a:pt x="19680" y="4547"/>
                    <a:pt x="19680" y="3411"/>
                  </a:cubicBezTo>
                  <a:cubicBezTo>
                    <a:pt x="19200" y="3411"/>
                    <a:pt x="17760" y="2274"/>
                    <a:pt x="16320" y="22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64261" y="1902655"/>
              <a:ext cx="91246" cy="168042"/>
            </a:xfrm>
            <a:custGeom>
              <a:rect b="b" l="l" r="r" t="t"/>
              <a:pathLst>
                <a:path extrusionOk="0" h="21384" w="19298">
                  <a:moveTo>
                    <a:pt x="14575" y="17496"/>
                  </a:moveTo>
                  <a:cubicBezTo>
                    <a:pt x="16735" y="17064"/>
                    <a:pt x="13855" y="16200"/>
                    <a:pt x="13135" y="15768"/>
                  </a:cubicBezTo>
                  <a:cubicBezTo>
                    <a:pt x="12415" y="15336"/>
                    <a:pt x="13135" y="13608"/>
                    <a:pt x="14575" y="13608"/>
                  </a:cubicBezTo>
                  <a:cubicBezTo>
                    <a:pt x="16015" y="13608"/>
                    <a:pt x="14575" y="12744"/>
                    <a:pt x="13135" y="11880"/>
                  </a:cubicBezTo>
                  <a:cubicBezTo>
                    <a:pt x="10975" y="11016"/>
                    <a:pt x="13135" y="10584"/>
                    <a:pt x="14575" y="10584"/>
                  </a:cubicBezTo>
                  <a:cubicBezTo>
                    <a:pt x="16015" y="10584"/>
                    <a:pt x="13855" y="8856"/>
                    <a:pt x="15295" y="7992"/>
                  </a:cubicBezTo>
                  <a:cubicBezTo>
                    <a:pt x="16735" y="7128"/>
                    <a:pt x="15295" y="5832"/>
                    <a:pt x="15295" y="4968"/>
                  </a:cubicBezTo>
                  <a:cubicBezTo>
                    <a:pt x="15295" y="4104"/>
                    <a:pt x="16735" y="4104"/>
                    <a:pt x="18895" y="2808"/>
                  </a:cubicBezTo>
                  <a:cubicBezTo>
                    <a:pt x="20335" y="1944"/>
                    <a:pt x="17455" y="2376"/>
                    <a:pt x="17455" y="1512"/>
                  </a:cubicBezTo>
                  <a:cubicBezTo>
                    <a:pt x="17455" y="648"/>
                    <a:pt x="15295" y="648"/>
                    <a:pt x="13855" y="1080"/>
                  </a:cubicBezTo>
                  <a:cubicBezTo>
                    <a:pt x="12415" y="1944"/>
                    <a:pt x="12415" y="1080"/>
                    <a:pt x="11695" y="1080"/>
                  </a:cubicBezTo>
                  <a:cubicBezTo>
                    <a:pt x="10255" y="1080"/>
                    <a:pt x="8095" y="1512"/>
                    <a:pt x="8095" y="648"/>
                  </a:cubicBezTo>
                  <a:cubicBezTo>
                    <a:pt x="8095" y="-216"/>
                    <a:pt x="6655" y="-216"/>
                    <a:pt x="5935" y="648"/>
                  </a:cubicBezTo>
                  <a:cubicBezTo>
                    <a:pt x="5215" y="648"/>
                    <a:pt x="5215" y="1080"/>
                    <a:pt x="4495" y="1080"/>
                  </a:cubicBezTo>
                  <a:cubicBezTo>
                    <a:pt x="3775" y="1944"/>
                    <a:pt x="3775" y="2808"/>
                    <a:pt x="4495" y="3240"/>
                  </a:cubicBezTo>
                  <a:cubicBezTo>
                    <a:pt x="5215" y="4536"/>
                    <a:pt x="3055" y="10152"/>
                    <a:pt x="895" y="11448"/>
                  </a:cubicBezTo>
                  <a:cubicBezTo>
                    <a:pt x="-1265" y="13176"/>
                    <a:pt x="895" y="13608"/>
                    <a:pt x="3055" y="14472"/>
                  </a:cubicBezTo>
                  <a:cubicBezTo>
                    <a:pt x="5215" y="15768"/>
                    <a:pt x="3775" y="19656"/>
                    <a:pt x="3775" y="20520"/>
                  </a:cubicBezTo>
                  <a:cubicBezTo>
                    <a:pt x="3775" y="21384"/>
                    <a:pt x="5935" y="21384"/>
                    <a:pt x="8095" y="21384"/>
                  </a:cubicBezTo>
                  <a:cubicBezTo>
                    <a:pt x="9535" y="21384"/>
                    <a:pt x="11695" y="20952"/>
                    <a:pt x="13135" y="20520"/>
                  </a:cubicBezTo>
                  <a:cubicBezTo>
                    <a:pt x="12415" y="20088"/>
                    <a:pt x="12415" y="19656"/>
                    <a:pt x="12415" y="19656"/>
                  </a:cubicBezTo>
                  <a:cubicBezTo>
                    <a:pt x="12415" y="18792"/>
                    <a:pt x="12415" y="17496"/>
                    <a:pt x="14575" y="1749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715017" y="1502503"/>
              <a:ext cx="111351" cy="97817"/>
            </a:xfrm>
            <a:custGeom>
              <a:rect b="b" l="l" r="r" t="t"/>
              <a:pathLst>
                <a:path extrusionOk="0" h="21600" w="21436">
                  <a:moveTo>
                    <a:pt x="6545" y="16386"/>
                  </a:moveTo>
                  <a:cubicBezTo>
                    <a:pt x="7855" y="15641"/>
                    <a:pt x="9164" y="16386"/>
                    <a:pt x="10473" y="17131"/>
                  </a:cubicBezTo>
                  <a:cubicBezTo>
                    <a:pt x="11127" y="18621"/>
                    <a:pt x="12436" y="18621"/>
                    <a:pt x="13745" y="20110"/>
                  </a:cubicBezTo>
                  <a:cubicBezTo>
                    <a:pt x="14400" y="20855"/>
                    <a:pt x="15055" y="20855"/>
                    <a:pt x="15055" y="21600"/>
                  </a:cubicBezTo>
                  <a:cubicBezTo>
                    <a:pt x="15055" y="20110"/>
                    <a:pt x="15055" y="17876"/>
                    <a:pt x="15709" y="17131"/>
                  </a:cubicBezTo>
                  <a:cubicBezTo>
                    <a:pt x="16364" y="15641"/>
                    <a:pt x="15055" y="14152"/>
                    <a:pt x="16364" y="14152"/>
                  </a:cubicBezTo>
                  <a:cubicBezTo>
                    <a:pt x="17018" y="14152"/>
                    <a:pt x="18982" y="14152"/>
                    <a:pt x="18982" y="12662"/>
                  </a:cubicBezTo>
                  <a:cubicBezTo>
                    <a:pt x="18982" y="10428"/>
                    <a:pt x="19636" y="11172"/>
                    <a:pt x="20291" y="10428"/>
                  </a:cubicBezTo>
                  <a:cubicBezTo>
                    <a:pt x="20291" y="9683"/>
                    <a:pt x="18982" y="7448"/>
                    <a:pt x="18327" y="7448"/>
                  </a:cubicBezTo>
                  <a:cubicBezTo>
                    <a:pt x="18327" y="6703"/>
                    <a:pt x="19636" y="6703"/>
                    <a:pt x="20945" y="4469"/>
                  </a:cubicBezTo>
                  <a:cubicBezTo>
                    <a:pt x="21600" y="3724"/>
                    <a:pt x="21600" y="2234"/>
                    <a:pt x="20945" y="0"/>
                  </a:cubicBezTo>
                  <a:cubicBezTo>
                    <a:pt x="20945" y="745"/>
                    <a:pt x="20291" y="1490"/>
                    <a:pt x="19636" y="745"/>
                  </a:cubicBezTo>
                  <a:cubicBezTo>
                    <a:pt x="18327" y="0"/>
                    <a:pt x="16364" y="745"/>
                    <a:pt x="14400" y="1490"/>
                  </a:cubicBezTo>
                  <a:cubicBezTo>
                    <a:pt x="11782" y="1490"/>
                    <a:pt x="11127" y="4469"/>
                    <a:pt x="11782" y="5214"/>
                  </a:cubicBezTo>
                  <a:cubicBezTo>
                    <a:pt x="13091" y="6703"/>
                    <a:pt x="9818" y="6703"/>
                    <a:pt x="9818" y="5214"/>
                  </a:cubicBezTo>
                  <a:cubicBezTo>
                    <a:pt x="9164" y="3724"/>
                    <a:pt x="7200" y="5214"/>
                    <a:pt x="7200" y="6703"/>
                  </a:cubicBezTo>
                  <a:cubicBezTo>
                    <a:pt x="7200" y="8938"/>
                    <a:pt x="4582" y="9683"/>
                    <a:pt x="4582" y="11917"/>
                  </a:cubicBezTo>
                  <a:cubicBezTo>
                    <a:pt x="5236" y="14152"/>
                    <a:pt x="2618" y="16386"/>
                    <a:pt x="655" y="17131"/>
                  </a:cubicBezTo>
                  <a:cubicBezTo>
                    <a:pt x="0" y="17876"/>
                    <a:pt x="0" y="17876"/>
                    <a:pt x="0" y="17876"/>
                  </a:cubicBezTo>
                  <a:cubicBezTo>
                    <a:pt x="655" y="18621"/>
                    <a:pt x="1309" y="18621"/>
                    <a:pt x="1964" y="18621"/>
                  </a:cubicBezTo>
                  <a:cubicBezTo>
                    <a:pt x="3273" y="18621"/>
                    <a:pt x="5891" y="17876"/>
                    <a:pt x="6545" y="1638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786940" y="1624773"/>
              <a:ext cx="17262" cy="27332"/>
            </a:xfrm>
            <a:custGeom>
              <a:rect b="b" l="l" r="r" t="t"/>
              <a:pathLst>
                <a:path extrusionOk="0" h="21600" w="21600">
                  <a:moveTo>
                    <a:pt x="12960" y="0"/>
                  </a:moveTo>
                  <a:cubicBezTo>
                    <a:pt x="4320" y="2700"/>
                    <a:pt x="0" y="8100"/>
                    <a:pt x="0" y="18900"/>
                  </a:cubicBezTo>
                  <a:cubicBezTo>
                    <a:pt x="4320" y="18900"/>
                    <a:pt x="17280" y="18900"/>
                    <a:pt x="21600" y="21600"/>
                  </a:cubicBezTo>
                  <a:cubicBezTo>
                    <a:pt x="21600" y="8100"/>
                    <a:pt x="12960" y="5400"/>
                    <a:pt x="12960" y="2700"/>
                  </a:cubicBezTo>
                  <a:cubicBezTo>
                    <a:pt x="8640" y="2700"/>
                    <a:pt x="12960" y="2700"/>
                    <a:pt x="12960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694878" y="1575003"/>
              <a:ext cx="106605" cy="74219"/>
            </a:xfrm>
            <a:custGeom>
              <a:rect b="b" l="l" r="r" t="t"/>
              <a:pathLst>
                <a:path extrusionOk="0" h="20263" w="21063">
                  <a:moveTo>
                    <a:pt x="675" y="5085"/>
                  </a:moveTo>
                  <a:cubicBezTo>
                    <a:pt x="675" y="6963"/>
                    <a:pt x="2025" y="9780"/>
                    <a:pt x="2700" y="7902"/>
                  </a:cubicBezTo>
                  <a:cubicBezTo>
                    <a:pt x="3375" y="6963"/>
                    <a:pt x="4725" y="9780"/>
                    <a:pt x="5400" y="10720"/>
                  </a:cubicBezTo>
                  <a:cubicBezTo>
                    <a:pt x="6750" y="11659"/>
                    <a:pt x="8775" y="12598"/>
                    <a:pt x="8775" y="13537"/>
                  </a:cubicBezTo>
                  <a:cubicBezTo>
                    <a:pt x="8775" y="14476"/>
                    <a:pt x="9450" y="16354"/>
                    <a:pt x="10800" y="16354"/>
                  </a:cubicBezTo>
                  <a:cubicBezTo>
                    <a:pt x="11475" y="15415"/>
                    <a:pt x="12825" y="12598"/>
                    <a:pt x="12825" y="14476"/>
                  </a:cubicBezTo>
                  <a:cubicBezTo>
                    <a:pt x="12825" y="15415"/>
                    <a:pt x="13500" y="18233"/>
                    <a:pt x="14175" y="18233"/>
                  </a:cubicBezTo>
                  <a:cubicBezTo>
                    <a:pt x="15525" y="17293"/>
                    <a:pt x="16200" y="21050"/>
                    <a:pt x="17550" y="20111"/>
                  </a:cubicBezTo>
                  <a:cubicBezTo>
                    <a:pt x="17550" y="20111"/>
                    <a:pt x="17550" y="20111"/>
                    <a:pt x="18225" y="20111"/>
                  </a:cubicBezTo>
                  <a:cubicBezTo>
                    <a:pt x="18225" y="16354"/>
                    <a:pt x="18900" y="14476"/>
                    <a:pt x="20250" y="13537"/>
                  </a:cubicBezTo>
                  <a:cubicBezTo>
                    <a:pt x="20250" y="13537"/>
                    <a:pt x="20925" y="12598"/>
                    <a:pt x="20925" y="11659"/>
                  </a:cubicBezTo>
                  <a:cubicBezTo>
                    <a:pt x="21600" y="10720"/>
                    <a:pt x="19575" y="7902"/>
                    <a:pt x="19575" y="6963"/>
                  </a:cubicBezTo>
                  <a:cubicBezTo>
                    <a:pt x="19575" y="6963"/>
                    <a:pt x="19575" y="6963"/>
                    <a:pt x="19575" y="6963"/>
                  </a:cubicBezTo>
                  <a:cubicBezTo>
                    <a:pt x="19575" y="6024"/>
                    <a:pt x="18900" y="6024"/>
                    <a:pt x="18225" y="5085"/>
                  </a:cubicBezTo>
                  <a:cubicBezTo>
                    <a:pt x="16875" y="3207"/>
                    <a:pt x="15525" y="3207"/>
                    <a:pt x="14850" y="1328"/>
                  </a:cubicBezTo>
                  <a:cubicBezTo>
                    <a:pt x="13500" y="389"/>
                    <a:pt x="12150" y="-550"/>
                    <a:pt x="10800" y="389"/>
                  </a:cubicBezTo>
                  <a:cubicBezTo>
                    <a:pt x="10125" y="2267"/>
                    <a:pt x="7425" y="3207"/>
                    <a:pt x="6075" y="3207"/>
                  </a:cubicBezTo>
                  <a:cubicBezTo>
                    <a:pt x="5400" y="3207"/>
                    <a:pt x="4725" y="3207"/>
                    <a:pt x="4050" y="2267"/>
                  </a:cubicBezTo>
                  <a:cubicBezTo>
                    <a:pt x="2700" y="3207"/>
                    <a:pt x="1350" y="4146"/>
                    <a:pt x="0" y="4146"/>
                  </a:cubicBezTo>
                  <a:cubicBezTo>
                    <a:pt x="675" y="5085"/>
                    <a:pt x="675" y="5085"/>
                    <a:pt x="675" y="508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5178202" y="1686626"/>
              <a:ext cx="247416" cy="162548"/>
            </a:xfrm>
            <a:custGeom>
              <a:rect b="b" l="l" r="r" t="t"/>
              <a:pathLst>
                <a:path extrusionOk="0" h="21600" w="21600">
                  <a:moveTo>
                    <a:pt x="19233" y="14400"/>
                  </a:moveTo>
                  <a:cubicBezTo>
                    <a:pt x="18937" y="14400"/>
                    <a:pt x="18049" y="13950"/>
                    <a:pt x="18345" y="13500"/>
                  </a:cubicBezTo>
                  <a:cubicBezTo>
                    <a:pt x="18345" y="13500"/>
                    <a:pt x="18345" y="13500"/>
                    <a:pt x="18345" y="13500"/>
                  </a:cubicBezTo>
                  <a:cubicBezTo>
                    <a:pt x="17753" y="12600"/>
                    <a:pt x="17753" y="9900"/>
                    <a:pt x="18049" y="9450"/>
                  </a:cubicBezTo>
                  <a:cubicBezTo>
                    <a:pt x="18641" y="8550"/>
                    <a:pt x="17162" y="5400"/>
                    <a:pt x="16570" y="4500"/>
                  </a:cubicBezTo>
                  <a:cubicBezTo>
                    <a:pt x="16274" y="3600"/>
                    <a:pt x="15682" y="1800"/>
                    <a:pt x="15090" y="0"/>
                  </a:cubicBezTo>
                  <a:cubicBezTo>
                    <a:pt x="14499" y="450"/>
                    <a:pt x="13907" y="900"/>
                    <a:pt x="13907" y="900"/>
                  </a:cubicBezTo>
                  <a:cubicBezTo>
                    <a:pt x="13611" y="1800"/>
                    <a:pt x="13019" y="2250"/>
                    <a:pt x="12427" y="2250"/>
                  </a:cubicBezTo>
                  <a:cubicBezTo>
                    <a:pt x="12132" y="2250"/>
                    <a:pt x="11540" y="1800"/>
                    <a:pt x="11244" y="2250"/>
                  </a:cubicBezTo>
                  <a:cubicBezTo>
                    <a:pt x="10948" y="2700"/>
                    <a:pt x="10356" y="3150"/>
                    <a:pt x="10356" y="2700"/>
                  </a:cubicBezTo>
                  <a:cubicBezTo>
                    <a:pt x="10060" y="2250"/>
                    <a:pt x="9173" y="2250"/>
                    <a:pt x="8877" y="2250"/>
                  </a:cubicBezTo>
                  <a:cubicBezTo>
                    <a:pt x="8285" y="2250"/>
                    <a:pt x="6805" y="1350"/>
                    <a:pt x="6510" y="1350"/>
                  </a:cubicBezTo>
                  <a:cubicBezTo>
                    <a:pt x="6214" y="1350"/>
                    <a:pt x="5918" y="1350"/>
                    <a:pt x="5622" y="1800"/>
                  </a:cubicBezTo>
                  <a:cubicBezTo>
                    <a:pt x="5622" y="1800"/>
                    <a:pt x="5622" y="2250"/>
                    <a:pt x="5326" y="2250"/>
                  </a:cubicBezTo>
                  <a:cubicBezTo>
                    <a:pt x="4734" y="2700"/>
                    <a:pt x="4142" y="3600"/>
                    <a:pt x="3847" y="4050"/>
                  </a:cubicBezTo>
                  <a:cubicBezTo>
                    <a:pt x="3255" y="4050"/>
                    <a:pt x="2367" y="8100"/>
                    <a:pt x="1479" y="9450"/>
                  </a:cubicBezTo>
                  <a:cubicBezTo>
                    <a:pt x="888" y="10350"/>
                    <a:pt x="0" y="10800"/>
                    <a:pt x="0" y="11250"/>
                  </a:cubicBezTo>
                  <a:cubicBezTo>
                    <a:pt x="0" y="11250"/>
                    <a:pt x="888" y="12600"/>
                    <a:pt x="888" y="13050"/>
                  </a:cubicBezTo>
                  <a:cubicBezTo>
                    <a:pt x="888" y="13950"/>
                    <a:pt x="1184" y="14400"/>
                    <a:pt x="1775" y="14400"/>
                  </a:cubicBezTo>
                  <a:cubicBezTo>
                    <a:pt x="2367" y="14400"/>
                    <a:pt x="1775" y="16650"/>
                    <a:pt x="2071" y="16650"/>
                  </a:cubicBezTo>
                  <a:cubicBezTo>
                    <a:pt x="2367" y="16650"/>
                    <a:pt x="4734" y="17100"/>
                    <a:pt x="4734" y="18000"/>
                  </a:cubicBezTo>
                  <a:cubicBezTo>
                    <a:pt x="4734" y="18450"/>
                    <a:pt x="5030" y="18900"/>
                    <a:pt x="4734" y="19350"/>
                  </a:cubicBezTo>
                  <a:cubicBezTo>
                    <a:pt x="5326" y="19800"/>
                    <a:pt x="5918" y="21150"/>
                    <a:pt x="6214" y="20700"/>
                  </a:cubicBezTo>
                  <a:cubicBezTo>
                    <a:pt x="6510" y="20700"/>
                    <a:pt x="8285" y="21150"/>
                    <a:pt x="8581" y="21150"/>
                  </a:cubicBezTo>
                  <a:cubicBezTo>
                    <a:pt x="9173" y="21150"/>
                    <a:pt x="10652" y="21150"/>
                    <a:pt x="11244" y="21150"/>
                  </a:cubicBezTo>
                  <a:cubicBezTo>
                    <a:pt x="11836" y="21600"/>
                    <a:pt x="12427" y="21150"/>
                    <a:pt x="13019" y="20250"/>
                  </a:cubicBezTo>
                  <a:cubicBezTo>
                    <a:pt x="13315" y="19350"/>
                    <a:pt x="15090" y="19350"/>
                    <a:pt x="15682" y="19350"/>
                  </a:cubicBezTo>
                  <a:cubicBezTo>
                    <a:pt x="16274" y="19800"/>
                    <a:pt x="17458" y="19800"/>
                    <a:pt x="17753" y="20250"/>
                  </a:cubicBezTo>
                  <a:cubicBezTo>
                    <a:pt x="17753" y="20700"/>
                    <a:pt x="18345" y="21150"/>
                    <a:pt x="18937" y="21600"/>
                  </a:cubicBezTo>
                  <a:cubicBezTo>
                    <a:pt x="19233" y="20700"/>
                    <a:pt x="18937" y="20250"/>
                    <a:pt x="18937" y="19350"/>
                  </a:cubicBezTo>
                  <a:cubicBezTo>
                    <a:pt x="19233" y="18450"/>
                    <a:pt x="19529" y="16650"/>
                    <a:pt x="20121" y="16650"/>
                  </a:cubicBezTo>
                  <a:cubicBezTo>
                    <a:pt x="21008" y="16650"/>
                    <a:pt x="21600" y="16650"/>
                    <a:pt x="21600" y="14850"/>
                  </a:cubicBezTo>
                  <a:cubicBezTo>
                    <a:pt x="21600" y="14400"/>
                    <a:pt x="21600" y="14400"/>
                    <a:pt x="21600" y="14400"/>
                  </a:cubicBezTo>
                  <a:cubicBezTo>
                    <a:pt x="21008" y="13950"/>
                    <a:pt x="20712" y="13500"/>
                    <a:pt x="20712" y="13500"/>
                  </a:cubicBezTo>
                  <a:cubicBezTo>
                    <a:pt x="20416" y="13500"/>
                    <a:pt x="19529" y="14400"/>
                    <a:pt x="19233" y="144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5350817" y="1682312"/>
              <a:ext cx="81993" cy="106447"/>
            </a:xfrm>
            <a:custGeom>
              <a:rect b="b" l="l" r="r" t="t"/>
              <a:pathLst>
                <a:path extrusionOk="0" h="21600" w="21600">
                  <a:moveTo>
                    <a:pt x="16200" y="5574"/>
                  </a:moveTo>
                  <a:cubicBezTo>
                    <a:pt x="15300" y="3484"/>
                    <a:pt x="12600" y="2787"/>
                    <a:pt x="10800" y="2787"/>
                  </a:cubicBezTo>
                  <a:cubicBezTo>
                    <a:pt x="9000" y="2787"/>
                    <a:pt x="6300" y="0"/>
                    <a:pt x="4500" y="0"/>
                  </a:cubicBezTo>
                  <a:cubicBezTo>
                    <a:pt x="3600" y="0"/>
                    <a:pt x="1800" y="697"/>
                    <a:pt x="0" y="697"/>
                  </a:cubicBezTo>
                  <a:cubicBezTo>
                    <a:pt x="1800" y="3484"/>
                    <a:pt x="3600" y="6271"/>
                    <a:pt x="4500" y="7665"/>
                  </a:cubicBezTo>
                  <a:cubicBezTo>
                    <a:pt x="6300" y="9058"/>
                    <a:pt x="10800" y="13935"/>
                    <a:pt x="9000" y="15329"/>
                  </a:cubicBezTo>
                  <a:cubicBezTo>
                    <a:pt x="8100" y="16026"/>
                    <a:pt x="8100" y="20206"/>
                    <a:pt x="9900" y="21600"/>
                  </a:cubicBezTo>
                  <a:cubicBezTo>
                    <a:pt x="10800" y="20903"/>
                    <a:pt x="14400" y="17419"/>
                    <a:pt x="14400" y="16723"/>
                  </a:cubicBezTo>
                  <a:cubicBezTo>
                    <a:pt x="14400" y="15329"/>
                    <a:pt x="14400" y="13239"/>
                    <a:pt x="17100" y="13935"/>
                  </a:cubicBezTo>
                  <a:cubicBezTo>
                    <a:pt x="19800" y="14632"/>
                    <a:pt x="21600" y="15329"/>
                    <a:pt x="21600" y="14632"/>
                  </a:cubicBezTo>
                  <a:cubicBezTo>
                    <a:pt x="21600" y="13935"/>
                    <a:pt x="21600" y="11845"/>
                    <a:pt x="20700" y="11148"/>
                  </a:cubicBezTo>
                  <a:cubicBezTo>
                    <a:pt x="18900" y="10452"/>
                    <a:pt x="17100" y="7665"/>
                    <a:pt x="16200" y="55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227368" y="1831912"/>
              <a:ext cx="168042" cy="96378"/>
            </a:xfrm>
            <a:custGeom>
              <a:rect b="b" l="l" r="r" t="t"/>
              <a:pathLst>
                <a:path extrusionOk="0" h="21600" w="21384">
                  <a:moveTo>
                    <a:pt x="16632" y="0"/>
                  </a:moveTo>
                  <a:cubicBezTo>
                    <a:pt x="15768" y="0"/>
                    <a:pt x="13176" y="0"/>
                    <a:pt x="12744" y="1543"/>
                  </a:cubicBezTo>
                  <a:cubicBezTo>
                    <a:pt x="11880" y="3086"/>
                    <a:pt x="11016" y="3857"/>
                    <a:pt x="10152" y="3086"/>
                  </a:cubicBezTo>
                  <a:cubicBezTo>
                    <a:pt x="9288" y="3086"/>
                    <a:pt x="7128" y="3086"/>
                    <a:pt x="6264" y="3086"/>
                  </a:cubicBezTo>
                  <a:cubicBezTo>
                    <a:pt x="5832" y="3086"/>
                    <a:pt x="3240" y="2314"/>
                    <a:pt x="2808" y="2314"/>
                  </a:cubicBezTo>
                  <a:cubicBezTo>
                    <a:pt x="2376" y="3086"/>
                    <a:pt x="1512" y="771"/>
                    <a:pt x="648" y="0"/>
                  </a:cubicBezTo>
                  <a:cubicBezTo>
                    <a:pt x="648" y="0"/>
                    <a:pt x="648" y="771"/>
                    <a:pt x="648" y="771"/>
                  </a:cubicBezTo>
                  <a:cubicBezTo>
                    <a:pt x="-216" y="1543"/>
                    <a:pt x="-216" y="3857"/>
                    <a:pt x="648" y="5400"/>
                  </a:cubicBezTo>
                  <a:cubicBezTo>
                    <a:pt x="1080" y="6171"/>
                    <a:pt x="2376" y="9257"/>
                    <a:pt x="1512" y="9257"/>
                  </a:cubicBezTo>
                  <a:cubicBezTo>
                    <a:pt x="648" y="9257"/>
                    <a:pt x="216" y="10800"/>
                    <a:pt x="216" y="11571"/>
                  </a:cubicBezTo>
                  <a:cubicBezTo>
                    <a:pt x="648" y="12343"/>
                    <a:pt x="216" y="13886"/>
                    <a:pt x="216" y="14657"/>
                  </a:cubicBezTo>
                  <a:cubicBezTo>
                    <a:pt x="648" y="14657"/>
                    <a:pt x="2376" y="17743"/>
                    <a:pt x="2376" y="18514"/>
                  </a:cubicBezTo>
                  <a:cubicBezTo>
                    <a:pt x="2376" y="19286"/>
                    <a:pt x="3240" y="19286"/>
                    <a:pt x="2808" y="20057"/>
                  </a:cubicBezTo>
                  <a:cubicBezTo>
                    <a:pt x="4104" y="20057"/>
                    <a:pt x="7128" y="20057"/>
                    <a:pt x="7560" y="20057"/>
                  </a:cubicBezTo>
                  <a:cubicBezTo>
                    <a:pt x="8424" y="20829"/>
                    <a:pt x="11448" y="21600"/>
                    <a:pt x="11448" y="21600"/>
                  </a:cubicBezTo>
                  <a:cubicBezTo>
                    <a:pt x="12312" y="21600"/>
                    <a:pt x="12744" y="20829"/>
                    <a:pt x="12744" y="20057"/>
                  </a:cubicBezTo>
                  <a:cubicBezTo>
                    <a:pt x="12312" y="19286"/>
                    <a:pt x="13608" y="18514"/>
                    <a:pt x="14472" y="18514"/>
                  </a:cubicBezTo>
                  <a:cubicBezTo>
                    <a:pt x="14040" y="17743"/>
                    <a:pt x="14040" y="16971"/>
                    <a:pt x="14472" y="16971"/>
                  </a:cubicBezTo>
                  <a:cubicBezTo>
                    <a:pt x="14904" y="16200"/>
                    <a:pt x="17064" y="16200"/>
                    <a:pt x="17928" y="16971"/>
                  </a:cubicBezTo>
                  <a:cubicBezTo>
                    <a:pt x="18360" y="16971"/>
                    <a:pt x="18792" y="16971"/>
                    <a:pt x="19224" y="16200"/>
                  </a:cubicBezTo>
                  <a:cubicBezTo>
                    <a:pt x="19224" y="15429"/>
                    <a:pt x="19224" y="14657"/>
                    <a:pt x="18792" y="14657"/>
                  </a:cubicBezTo>
                  <a:cubicBezTo>
                    <a:pt x="18360" y="14657"/>
                    <a:pt x="17496" y="10800"/>
                    <a:pt x="17928" y="10029"/>
                  </a:cubicBezTo>
                  <a:cubicBezTo>
                    <a:pt x="18792" y="10029"/>
                    <a:pt x="19656" y="5400"/>
                    <a:pt x="20952" y="4629"/>
                  </a:cubicBezTo>
                  <a:cubicBezTo>
                    <a:pt x="21384" y="4629"/>
                    <a:pt x="21384" y="3857"/>
                    <a:pt x="21384" y="3857"/>
                  </a:cubicBezTo>
                  <a:cubicBezTo>
                    <a:pt x="20520" y="3086"/>
                    <a:pt x="19656" y="2314"/>
                    <a:pt x="19656" y="1543"/>
                  </a:cubicBezTo>
                  <a:cubicBezTo>
                    <a:pt x="19224" y="771"/>
                    <a:pt x="17496" y="771"/>
                    <a:pt x="16632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175901" y="1890888"/>
              <a:ext cx="74624" cy="53225"/>
            </a:xfrm>
            <a:custGeom>
              <a:rect b="b" l="l" r="r" t="t"/>
              <a:pathLst>
                <a:path extrusionOk="0" h="21600" w="20374">
                  <a:moveTo>
                    <a:pt x="5085" y="21600"/>
                  </a:moveTo>
                  <a:cubicBezTo>
                    <a:pt x="5085" y="21600"/>
                    <a:pt x="5085" y="21600"/>
                    <a:pt x="5085" y="21600"/>
                  </a:cubicBezTo>
                  <a:cubicBezTo>
                    <a:pt x="5085" y="21600"/>
                    <a:pt x="5085" y="21600"/>
                    <a:pt x="5085" y="21600"/>
                  </a:cubicBezTo>
                  <a:cubicBezTo>
                    <a:pt x="5085" y="21600"/>
                    <a:pt x="5085" y="21600"/>
                    <a:pt x="5085" y="21600"/>
                  </a:cubicBezTo>
                  <a:cubicBezTo>
                    <a:pt x="5085" y="21600"/>
                    <a:pt x="5085" y="21600"/>
                    <a:pt x="5085" y="21600"/>
                  </a:cubicBezTo>
                  <a:cubicBezTo>
                    <a:pt x="6024" y="21600"/>
                    <a:pt x="6024" y="21600"/>
                    <a:pt x="6024" y="21600"/>
                  </a:cubicBezTo>
                  <a:cubicBezTo>
                    <a:pt x="6024" y="21600"/>
                    <a:pt x="6963" y="21600"/>
                    <a:pt x="7902" y="21600"/>
                  </a:cubicBezTo>
                  <a:cubicBezTo>
                    <a:pt x="7902" y="21600"/>
                    <a:pt x="7902" y="21600"/>
                    <a:pt x="7902" y="21600"/>
                  </a:cubicBezTo>
                  <a:cubicBezTo>
                    <a:pt x="8841" y="21600"/>
                    <a:pt x="8841" y="21600"/>
                    <a:pt x="8841" y="21600"/>
                  </a:cubicBezTo>
                  <a:cubicBezTo>
                    <a:pt x="8841" y="21600"/>
                    <a:pt x="8841" y="21600"/>
                    <a:pt x="8841" y="21600"/>
                  </a:cubicBezTo>
                  <a:cubicBezTo>
                    <a:pt x="8841" y="20250"/>
                    <a:pt x="9780" y="20250"/>
                    <a:pt x="9780" y="20250"/>
                  </a:cubicBezTo>
                  <a:cubicBezTo>
                    <a:pt x="11659" y="20250"/>
                    <a:pt x="12598" y="17550"/>
                    <a:pt x="13537" y="17550"/>
                  </a:cubicBezTo>
                  <a:cubicBezTo>
                    <a:pt x="14476" y="18900"/>
                    <a:pt x="20111" y="14850"/>
                    <a:pt x="20111" y="13500"/>
                  </a:cubicBezTo>
                  <a:cubicBezTo>
                    <a:pt x="20111" y="12150"/>
                    <a:pt x="20111" y="12150"/>
                    <a:pt x="20111" y="12150"/>
                  </a:cubicBezTo>
                  <a:cubicBezTo>
                    <a:pt x="21050" y="10800"/>
                    <a:pt x="19172" y="10800"/>
                    <a:pt x="19172" y="9450"/>
                  </a:cubicBezTo>
                  <a:cubicBezTo>
                    <a:pt x="19172" y="8100"/>
                    <a:pt x="15415" y="2700"/>
                    <a:pt x="14476" y="2700"/>
                  </a:cubicBezTo>
                  <a:cubicBezTo>
                    <a:pt x="14476" y="2700"/>
                    <a:pt x="14476" y="2700"/>
                    <a:pt x="14476" y="1350"/>
                  </a:cubicBezTo>
                  <a:cubicBezTo>
                    <a:pt x="14476" y="1350"/>
                    <a:pt x="14476" y="1350"/>
                    <a:pt x="14476" y="1350"/>
                  </a:cubicBezTo>
                  <a:cubicBezTo>
                    <a:pt x="14476" y="1350"/>
                    <a:pt x="14476" y="1350"/>
                    <a:pt x="14476" y="0"/>
                  </a:cubicBezTo>
                  <a:cubicBezTo>
                    <a:pt x="9780" y="1350"/>
                    <a:pt x="1328" y="4050"/>
                    <a:pt x="1328" y="4050"/>
                  </a:cubicBezTo>
                  <a:cubicBezTo>
                    <a:pt x="1328" y="4050"/>
                    <a:pt x="1328" y="4050"/>
                    <a:pt x="1328" y="4050"/>
                  </a:cubicBezTo>
                  <a:cubicBezTo>
                    <a:pt x="389" y="6750"/>
                    <a:pt x="-550" y="12150"/>
                    <a:pt x="389" y="14850"/>
                  </a:cubicBezTo>
                  <a:cubicBezTo>
                    <a:pt x="1328" y="17550"/>
                    <a:pt x="2267" y="18900"/>
                    <a:pt x="5085" y="216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25670" y="1542459"/>
              <a:ext cx="486202" cy="281629"/>
            </a:xfrm>
            <a:custGeom>
              <a:rect b="b" l="l" r="r" t="t"/>
              <a:pathLst>
                <a:path extrusionOk="0" h="21251" w="21600">
                  <a:moveTo>
                    <a:pt x="19183" y="13178"/>
                  </a:moveTo>
                  <a:cubicBezTo>
                    <a:pt x="19485" y="13178"/>
                    <a:pt x="19938" y="12150"/>
                    <a:pt x="20241" y="12150"/>
                  </a:cubicBezTo>
                  <a:cubicBezTo>
                    <a:pt x="20392" y="12150"/>
                    <a:pt x="21147" y="12407"/>
                    <a:pt x="21147" y="12150"/>
                  </a:cubicBezTo>
                  <a:cubicBezTo>
                    <a:pt x="21147" y="11893"/>
                    <a:pt x="21449" y="11121"/>
                    <a:pt x="21449" y="10864"/>
                  </a:cubicBezTo>
                  <a:cubicBezTo>
                    <a:pt x="21298" y="10864"/>
                    <a:pt x="20996" y="10350"/>
                    <a:pt x="21147" y="10093"/>
                  </a:cubicBezTo>
                  <a:cubicBezTo>
                    <a:pt x="21147" y="10093"/>
                    <a:pt x="21600" y="10093"/>
                    <a:pt x="21600" y="9578"/>
                  </a:cubicBezTo>
                  <a:cubicBezTo>
                    <a:pt x="21600" y="9321"/>
                    <a:pt x="21298" y="9321"/>
                    <a:pt x="21298" y="9064"/>
                  </a:cubicBezTo>
                  <a:cubicBezTo>
                    <a:pt x="21298" y="8807"/>
                    <a:pt x="21600" y="8550"/>
                    <a:pt x="21600" y="8293"/>
                  </a:cubicBezTo>
                  <a:cubicBezTo>
                    <a:pt x="21600" y="7778"/>
                    <a:pt x="21298" y="7778"/>
                    <a:pt x="20845" y="7521"/>
                  </a:cubicBezTo>
                  <a:cubicBezTo>
                    <a:pt x="20543" y="7264"/>
                    <a:pt x="20241" y="7264"/>
                    <a:pt x="19938" y="7007"/>
                  </a:cubicBezTo>
                  <a:cubicBezTo>
                    <a:pt x="19485" y="6750"/>
                    <a:pt x="18881" y="7007"/>
                    <a:pt x="18881" y="6750"/>
                  </a:cubicBezTo>
                  <a:cubicBezTo>
                    <a:pt x="18881" y="6493"/>
                    <a:pt x="18428" y="5978"/>
                    <a:pt x="18277" y="5721"/>
                  </a:cubicBezTo>
                  <a:cubicBezTo>
                    <a:pt x="18277" y="5464"/>
                    <a:pt x="17824" y="5464"/>
                    <a:pt x="17673" y="5721"/>
                  </a:cubicBezTo>
                  <a:cubicBezTo>
                    <a:pt x="17522" y="5978"/>
                    <a:pt x="17220" y="5978"/>
                    <a:pt x="17069" y="5721"/>
                  </a:cubicBezTo>
                  <a:cubicBezTo>
                    <a:pt x="16766" y="5721"/>
                    <a:pt x="16615" y="5207"/>
                    <a:pt x="16464" y="5464"/>
                  </a:cubicBezTo>
                  <a:cubicBezTo>
                    <a:pt x="16313" y="5464"/>
                    <a:pt x="15860" y="5464"/>
                    <a:pt x="16011" y="4950"/>
                  </a:cubicBezTo>
                  <a:cubicBezTo>
                    <a:pt x="16011" y="4436"/>
                    <a:pt x="15709" y="3407"/>
                    <a:pt x="15407" y="3407"/>
                  </a:cubicBezTo>
                  <a:cubicBezTo>
                    <a:pt x="15256" y="3150"/>
                    <a:pt x="14652" y="3407"/>
                    <a:pt x="14501" y="2893"/>
                  </a:cubicBezTo>
                  <a:cubicBezTo>
                    <a:pt x="14501" y="2636"/>
                    <a:pt x="14199" y="2121"/>
                    <a:pt x="14350" y="1864"/>
                  </a:cubicBezTo>
                  <a:cubicBezTo>
                    <a:pt x="14350" y="1607"/>
                    <a:pt x="14199" y="578"/>
                    <a:pt x="14199" y="321"/>
                  </a:cubicBezTo>
                  <a:cubicBezTo>
                    <a:pt x="14048" y="-193"/>
                    <a:pt x="13292" y="64"/>
                    <a:pt x="13141" y="64"/>
                  </a:cubicBezTo>
                  <a:cubicBezTo>
                    <a:pt x="12990" y="321"/>
                    <a:pt x="12537" y="64"/>
                    <a:pt x="12386" y="64"/>
                  </a:cubicBezTo>
                  <a:cubicBezTo>
                    <a:pt x="12084" y="321"/>
                    <a:pt x="12084" y="578"/>
                    <a:pt x="11782" y="578"/>
                  </a:cubicBezTo>
                  <a:cubicBezTo>
                    <a:pt x="11631" y="578"/>
                    <a:pt x="11480" y="578"/>
                    <a:pt x="11480" y="321"/>
                  </a:cubicBezTo>
                  <a:cubicBezTo>
                    <a:pt x="11178" y="578"/>
                    <a:pt x="10724" y="578"/>
                    <a:pt x="10724" y="578"/>
                  </a:cubicBezTo>
                  <a:cubicBezTo>
                    <a:pt x="10724" y="578"/>
                    <a:pt x="9969" y="1607"/>
                    <a:pt x="9969" y="2121"/>
                  </a:cubicBezTo>
                  <a:cubicBezTo>
                    <a:pt x="9969" y="2378"/>
                    <a:pt x="9969" y="3150"/>
                    <a:pt x="9667" y="2636"/>
                  </a:cubicBezTo>
                  <a:cubicBezTo>
                    <a:pt x="9516" y="2378"/>
                    <a:pt x="8761" y="2378"/>
                    <a:pt x="8610" y="2636"/>
                  </a:cubicBezTo>
                  <a:cubicBezTo>
                    <a:pt x="8459" y="2893"/>
                    <a:pt x="8157" y="1864"/>
                    <a:pt x="7855" y="2121"/>
                  </a:cubicBezTo>
                  <a:cubicBezTo>
                    <a:pt x="7552" y="2378"/>
                    <a:pt x="7099" y="1864"/>
                    <a:pt x="6948" y="2121"/>
                  </a:cubicBezTo>
                  <a:cubicBezTo>
                    <a:pt x="6948" y="2378"/>
                    <a:pt x="6495" y="2121"/>
                    <a:pt x="6193" y="1864"/>
                  </a:cubicBezTo>
                  <a:cubicBezTo>
                    <a:pt x="5891" y="1607"/>
                    <a:pt x="5287" y="1864"/>
                    <a:pt x="5136" y="1607"/>
                  </a:cubicBezTo>
                  <a:cubicBezTo>
                    <a:pt x="4834" y="1093"/>
                    <a:pt x="3474" y="1093"/>
                    <a:pt x="3021" y="1093"/>
                  </a:cubicBezTo>
                  <a:cubicBezTo>
                    <a:pt x="2568" y="1093"/>
                    <a:pt x="2417" y="1607"/>
                    <a:pt x="2266" y="1864"/>
                  </a:cubicBezTo>
                  <a:cubicBezTo>
                    <a:pt x="1964" y="2378"/>
                    <a:pt x="1813" y="2121"/>
                    <a:pt x="1510" y="2121"/>
                  </a:cubicBezTo>
                  <a:cubicBezTo>
                    <a:pt x="1510" y="2378"/>
                    <a:pt x="1662" y="2636"/>
                    <a:pt x="1662" y="2893"/>
                  </a:cubicBezTo>
                  <a:cubicBezTo>
                    <a:pt x="1813" y="3150"/>
                    <a:pt x="2266" y="4436"/>
                    <a:pt x="2115" y="4950"/>
                  </a:cubicBezTo>
                  <a:cubicBezTo>
                    <a:pt x="1964" y="5207"/>
                    <a:pt x="1813" y="5207"/>
                    <a:pt x="1662" y="5721"/>
                  </a:cubicBezTo>
                  <a:cubicBezTo>
                    <a:pt x="1510" y="5978"/>
                    <a:pt x="453" y="7264"/>
                    <a:pt x="453" y="7521"/>
                  </a:cubicBezTo>
                  <a:cubicBezTo>
                    <a:pt x="453" y="7778"/>
                    <a:pt x="604" y="8807"/>
                    <a:pt x="453" y="9064"/>
                  </a:cubicBezTo>
                  <a:cubicBezTo>
                    <a:pt x="302" y="9321"/>
                    <a:pt x="0" y="10093"/>
                    <a:pt x="0" y="10607"/>
                  </a:cubicBezTo>
                  <a:cubicBezTo>
                    <a:pt x="0" y="10864"/>
                    <a:pt x="302" y="11378"/>
                    <a:pt x="453" y="11636"/>
                  </a:cubicBezTo>
                  <a:cubicBezTo>
                    <a:pt x="604" y="11636"/>
                    <a:pt x="604" y="11636"/>
                    <a:pt x="755" y="11893"/>
                  </a:cubicBezTo>
                  <a:cubicBezTo>
                    <a:pt x="906" y="11636"/>
                    <a:pt x="1057" y="11636"/>
                    <a:pt x="1208" y="11636"/>
                  </a:cubicBezTo>
                  <a:cubicBezTo>
                    <a:pt x="1359" y="11636"/>
                    <a:pt x="2115" y="12150"/>
                    <a:pt x="2417" y="12150"/>
                  </a:cubicBezTo>
                  <a:cubicBezTo>
                    <a:pt x="2568" y="12150"/>
                    <a:pt x="3021" y="12150"/>
                    <a:pt x="3172" y="12407"/>
                  </a:cubicBezTo>
                  <a:cubicBezTo>
                    <a:pt x="3172" y="12664"/>
                    <a:pt x="3474" y="12407"/>
                    <a:pt x="3625" y="12150"/>
                  </a:cubicBezTo>
                  <a:cubicBezTo>
                    <a:pt x="3776" y="11893"/>
                    <a:pt x="4078" y="12150"/>
                    <a:pt x="4229" y="12150"/>
                  </a:cubicBezTo>
                  <a:cubicBezTo>
                    <a:pt x="4531" y="12150"/>
                    <a:pt x="4834" y="11893"/>
                    <a:pt x="4985" y="11378"/>
                  </a:cubicBezTo>
                  <a:cubicBezTo>
                    <a:pt x="4985" y="11121"/>
                    <a:pt x="6193" y="10607"/>
                    <a:pt x="6344" y="10607"/>
                  </a:cubicBezTo>
                  <a:cubicBezTo>
                    <a:pt x="6646" y="10607"/>
                    <a:pt x="7099" y="11636"/>
                    <a:pt x="7401" y="11636"/>
                  </a:cubicBezTo>
                  <a:cubicBezTo>
                    <a:pt x="7703" y="11636"/>
                    <a:pt x="8157" y="11893"/>
                    <a:pt x="8308" y="12664"/>
                  </a:cubicBezTo>
                  <a:cubicBezTo>
                    <a:pt x="8459" y="13436"/>
                    <a:pt x="8761" y="14464"/>
                    <a:pt x="9063" y="14721"/>
                  </a:cubicBezTo>
                  <a:cubicBezTo>
                    <a:pt x="9214" y="14978"/>
                    <a:pt x="9214" y="15750"/>
                    <a:pt x="9214" y="16007"/>
                  </a:cubicBezTo>
                  <a:cubicBezTo>
                    <a:pt x="9214" y="16264"/>
                    <a:pt x="8912" y="16007"/>
                    <a:pt x="8459" y="15750"/>
                  </a:cubicBezTo>
                  <a:cubicBezTo>
                    <a:pt x="8006" y="15493"/>
                    <a:pt x="8006" y="16264"/>
                    <a:pt x="8006" y="16778"/>
                  </a:cubicBezTo>
                  <a:cubicBezTo>
                    <a:pt x="8006" y="17036"/>
                    <a:pt x="7401" y="18321"/>
                    <a:pt x="7250" y="18578"/>
                  </a:cubicBezTo>
                  <a:cubicBezTo>
                    <a:pt x="7099" y="18836"/>
                    <a:pt x="7552" y="19093"/>
                    <a:pt x="7703" y="19093"/>
                  </a:cubicBezTo>
                  <a:cubicBezTo>
                    <a:pt x="7855" y="19093"/>
                    <a:pt x="8308" y="18578"/>
                    <a:pt x="8459" y="18578"/>
                  </a:cubicBezTo>
                  <a:cubicBezTo>
                    <a:pt x="8459" y="18578"/>
                    <a:pt x="8610" y="18836"/>
                    <a:pt x="8912" y="19093"/>
                  </a:cubicBezTo>
                  <a:cubicBezTo>
                    <a:pt x="8761" y="18064"/>
                    <a:pt x="8912" y="18321"/>
                    <a:pt x="9365" y="17550"/>
                  </a:cubicBezTo>
                  <a:cubicBezTo>
                    <a:pt x="9969" y="16778"/>
                    <a:pt x="9969" y="15750"/>
                    <a:pt x="10422" y="15493"/>
                  </a:cubicBezTo>
                  <a:cubicBezTo>
                    <a:pt x="10876" y="15236"/>
                    <a:pt x="11178" y="14978"/>
                    <a:pt x="11782" y="15236"/>
                  </a:cubicBezTo>
                  <a:cubicBezTo>
                    <a:pt x="12537" y="15236"/>
                    <a:pt x="11480" y="16007"/>
                    <a:pt x="11933" y="16521"/>
                  </a:cubicBezTo>
                  <a:cubicBezTo>
                    <a:pt x="12386" y="17036"/>
                    <a:pt x="13897" y="16264"/>
                    <a:pt x="13897" y="17036"/>
                  </a:cubicBezTo>
                  <a:cubicBezTo>
                    <a:pt x="14048" y="17550"/>
                    <a:pt x="12235" y="18321"/>
                    <a:pt x="12235" y="18578"/>
                  </a:cubicBezTo>
                  <a:cubicBezTo>
                    <a:pt x="12386" y="18836"/>
                    <a:pt x="13292" y="19093"/>
                    <a:pt x="13594" y="19350"/>
                  </a:cubicBezTo>
                  <a:cubicBezTo>
                    <a:pt x="13897" y="19864"/>
                    <a:pt x="13443" y="20636"/>
                    <a:pt x="13594" y="21150"/>
                  </a:cubicBezTo>
                  <a:cubicBezTo>
                    <a:pt x="13745" y="21407"/>
                    <a:pt x="14199" y="21150"/>
                    <a:pt x="14501" y="20636"/>
                  </a:cubicBezTo>
                  <a:cubicBezTo>
                    <a:pt x="14954" y="20121"/>
                    <a:pt x="15256" y="20378"/>
                    <a:pt x="15709" y="19864"/>
                  </a:cubicBezTo>
                  <a:cubicBezTo>
                    <a:pt x="16162" y="19350"/>
                    <a:pt x="17220" y="19864"/>
                    <a:pt x="17371" y="19350"/>
                  </a:cubicBezTo>
                  <a:cubicBezTo>
                    <a:pt x="17522" y="19093"/>
                    <a:pt x="17069" y="18836"/>
                    <a:pt x="16162" y="18836"/>
                  </a:cubicBezTo>
                  <a:cubicBezTo>
                    <a:pt x="15256" y="19093"/>
                    <a:pt x="15105" y="17550"/>
                    <a:pt x="15105" y="17293"/>
                  </a:cubicBezTo>
                  <a:cubicBezTo>
                    <a:pt x="15105" y="16778"/>
                    <a:pt x="16162" y="15493"/>
                    <a:pt x="16615" y="15493"/>
                  </a:cubicBezTo>
                  <a:cubicBezTo>
                    <a:pt x="17220" y="15493"/>
                    <a:pt x="17673" y="15236"/>
                    <a:pt x="18277" y="14721"/>
                  </a:cubicBezTo>
                  <a:cubicBezTo>
                    <a:pt x="18428" y="14464"/>
                    <a:pt x="18881" y="14464"/>
                    <a:pt x="19183" y="14207"/>
                  </a:cubicBezTo>
                  <a:cubicBezTo>
                    <a:pt x="19183" y="13950"/>
                    <a:pt x="19032" y="13436"/>
                    <a:pt x="19183" y="1317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253002" y="1396057"/>
              <a:ext cx="254608" cy="183893"/>
            </a:xfrm>
            <a:custGeom>
              <a:rect b="b" l="l" r="r" t="t"/>
              <a:pathLst>
                <a:path extrusionOk="0" h="21079" w="21600">
                  <a:moveTo>
                    <a:pt x="20448" y="10604"/>
                  </a:moveTo>
                  <a:cubicBezTo>
                    <a:pt x="19872" y="10211"/>
                    <a:pt x="19584" y="9033"/>
                    <a:pt x="19008" y="8640"/>
                  </a:cubicBezTo>
                  <a:cubicBezTo>
                    <a:pt x="18432" y="8247"/>
                    <a:pt x="18432" y="7069"/>
                    <a:pt x="17856" y="6676"/>
                  </a:cubicBezTo>
                  <a:cubicBezTo>
                    <a:pt x="17280" y="6284"/>
                    <a:pt x="17568" y="5105"/>
                    <a:pt x="17568" y="4320"/>
                  </a:cubicBezTo>
                  <a:cubicBezTo>
                    <a:pt x="17568" y="3535"/>
                    <a:pt x="17856" y="2356"/>
                    <a:pt x="17568" y="2356"/>
                  </a:cubicBezTo>
                  <a:cubicBezTo>
                    <a:pt x="17280" y="1964"/>
                    <a:pt x="15840" y="1178"/>
                    <a:pt x="15264" y="1571"/>
                  </a:cubicBezTo>
                  <a:cubicBezTo>
                    <a:pt x="14688" y="1964"/>
                    <a:pt x="14400" y="1964"/>
                    <a:pt x="14112" y="1571"/>
                  </a:cubicBezTo>
                  <a:cubicBezTo>
                    <a:pt x="13824" y="785"/>
                    <a:pt x="13536" y="393"/>
                    <a:pt x="12960" y="785"/>
                  </a:cubicBezTo>
                  <a:cubicBezTo>
                    <a:pt x="12384" y="785"/>
                    <a:pt x="12096" y="393"/>
                    <a:pt x="11520" y="393"/>
                  </a:cubicBezTo>
                  <a:cubicBezTo>
                    <a:pt x="11520" y="0"/>
                    <a:pt x="11520" y="0"/>
                    <a:pt x="11520" y="0"/>
                  </a:cubicBezTo>
                  <a:cubicBezTo>
                    <a:pt x="11232" y="0"/>
                    <a:pt x="10944" y="0"/>
                    <a:pt x="10944" y="393"/>
                  </a:cubicBezTo>
                  <a:cubicBezTo>
                    <a:pt x="10368" y="785"/>
                    <a:pt x="10368" y="1571"/>
                    <a:pt x="9792" y="1571"/>
                  </a:cubicBezTo>
                  <a:cubicBezTo>
                    <a:pt x="9504" y="1571"/>
                    <a:pt x="8928" y="1178"/>
                    <a:pt x="8352" y="1964"/>
                  </a:cubicBezTo>
                  <a:cubicBezTo>
                    <a:pt x="7776" y="2356"/>
                    <a:pt x="7776" y="3142"/>
                    <a:pt x="7776" y="3535"/>
                  </a:cubicBezTo>
                  <a:cubicBezTo>
                    <a:pt x="7776" y="3927"/>
                    <a:pt x="7776" y="4713"/>
                    <a:pt x="7488" y="4713"/>
                  </a:cubicBezTo>
                  <a:cubicBezTo>
                    <a:pt x="6912" y="4713"/>
                    <a:pt x="7200" y="5498"/>
                    <a:pt x="6624" y="5498"/>
                  </a:cubicBezTo>
                  <a:cubicBezTo>
                    <a:pt x="6336" y="5891"/>
                    <a:pt x="5472" y="6676"/>
                    <a:pt x="5472" y="7069"/>
                  </a:cubicBezTo>
                  <a:cubicBezTo>
                    <a:pt x="5472" y="7462"/>
                    <a:pt x="5472" y="8640"/>
                    <a:pt x="5184" y="8640"/>
                  </a:cubicBezTo>
                  <a:cubicBezTo>
                    <a:pt x="4896" y="8640"/>
                    <a:pt x="4032" y="8640"/>
                    <a:pt x="3744" y="9033"/>
                  </a:cubicBezTo>
                  <a:cubicBezTo>
                    <a:pt x="3456" y="9818"/>
                    <a:pt x="3168" y="10211"/>
                    <a:pt x="2592" y="9818"/>
                  </a:cubicBezTo>
                  <a:cubicBezTo>
                    <a:pt x="2304" y="9818"/>
                    <a:pt x="1440" y="9818"/>
                    <a:pt x="864" y="9818"/>
                  </a:cubicBezTo>
                  <a:cubicBezTo>
                    <a:pt x="864" y="9818"/>
                    <a:pt x="864" y="9818"/>
                    <a:pt x="864" y="10211"/>
                  </a:cubicBezTo>
                  <a:cubicBezTo>
                    <a:pt x="576" y="10996"/>
                    <a:pt x="864" y="11782"/>
                    <a:pt x="1152" y="12567"/>
                  </a:cubicBezTo>
                  <a:cubicBezTo>
                    <a:pt x="1440" y="12960"/>
                    <a:pt x="1728" y="14924"/>
                    <a:pt x="1152" y="15316"/>
                  </a:cubicBezTo>
                  <a:cubicBezTo>
                    <a:pt x="864" y="15316"/>
                    <a:pt x="0" y="16102"/>
                    <a:pt x="0" y="16887"/>
                  </a:cubicBezTo>
                  <a:cubicBezTo>
                    <a:pt x="0" y="17280"/>
                    <a:pt x="864" y="17673"/>
                    <a:pt x="576" y="18458"/>
                  </a:cubicBezTo>
                  <a:cubicBezTo>
                    <a:pt x="576" y="18851"/>
                    <a:pt x="576" y="19636"/>
                    <a:pt x="576" y="20029"/>
                  </a:cubicBezTo>
                  <a:cubicBezTo>
                    <a:pt x="1152" y="20029"/>
                    <a:pt x="1440" y="20422"/>
                    <a:pt x="2016" y="19636"/>
                  </a:cubicBezTo>
                  <a:cubicBezTo>
                    <a:pt x="2304" y="19244"/>
                    <a:pt x="2592" y="18458"/>
                    <a:pt x="3456" y="18458"/>
                  </a:cubicBezTo>
                  <a:cubicBezTo>
                    <a:pt x="4320" y="18458"/>
                    <a:pt x="6912" y="18458"/>
                    <a:pt x="7488" y="19244"/>
                  </a:cubicBezTo>
                  <a:cubicBezTo>
                    <a:pt x="7776" y="19636"/>
                    <a:pt x="8928" y="19244"/>
                    <a:pt x="9504" y="19636"/>
                  </a:cubicBezTo>
                  <a:cubicBezTo>
                    <a:pt x="10080" y="20029"/>
                    <a:pt x="10944" y="20422"/>
                    <a:pt x="10944" y="20029"/>
                  </a:cubicBezTo>
                  <a:cubicBezTo>
                    <a:pt x="11232" y="19636"/>
                    <a:pt x="12096" y="20422"/>
                    <a:pt x="12672" y="20029"/>
                  </a:cubicBezTo>
                  <a:cubicBezTo>
                    <a:pt x="13248" y="19636"/>
                    <a:pt x="13824" y="21207"/>
                    <a:pt x="14112" y="20815"/>
                  </a:cubicBezTo>
                  <a:cubicBezTo>
                    <a:pt x="14400" y="20422"/>
                    <a:pt x="15840" y="20422"/>
                    <a:pt x="16128" y="20815"/>
                  </a:cubicBezTo>
                  <a:cubicBezTo>
                    <a:pt x="16704" y="21600"/>
                    <a:pt x="16704" y="20422"/>
                    <a:pt x="16704" y="20029"/>
                  </a:cubicBezTo>
                  <a:cubicBezTo>
                    <a:pt x="16704" y="19244"/>
                    <a:pt x="18144" y="17673"/>
                    <a:pt x="18144" y="17673"/>
                  </a:cubicBezTo>
                  <a:cubicBezTo>
                    <a:pt x="18144" y="17673"/>
                    <a:pt x="19008" y="17673"/>
                    <a:pt x="19584" y="17280"/>
                  </a:cubicBezTo>
                  <a:cubicBezTo>
                    <a:pt x="19296" y="17280"/>
                    <a:pt x="19296" y="16887"/>
                    <a:pt x="19008" y="16102"/>
                  </a:cubicBezTo>
                  <a:cubicBezTo>
                    <a:pt x="19008" y="14531"/>
                    <a:pt x="18432" y="13745"/>
                    <a:pt x="18720" y="13353"/>
                  </a:cubicBezTo>
                  <a:cubicBezTo>
                    <a:pt x="19008" y="12567"/>
                    <a:pt x="19872" y="13745"/>
                    <a:pt x="20448" y="13353"/>
                  </a:cubicBezTo>
                  <a:cubicBezTo>
                    <a:pt x="21024" y="13353"/>
                    <a:pt x="21600" y="12567"/>
                    <a:pt x="21600" y="12175"/>
                  </a:cubicBezTo>
                  <a:cubicBezTo>
                    <a:pt x="21600" y="11389"/>
                    <a:pt x="20736" y="10604"/>
                    <a:pt x="20448" y="1060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191354" y="1322117"/>
              <a:ext cx="196863" cy="95518"/>
            </a:xfrm>
            <a:custGeom>
              <a:rect b="b" l="l" r="r" t="t"/>
              <a:pathLst>
                <a:path extrusionOk="0" h="21407" w="21267">
                  <a:moveTo>
                    <a:pt x="6989" y="15236"/>
                  </a:moveTo>
                  <a:cubicBezTo>
                    <a:pt x="7721" y="15236"/>
                    <a:pt x="9552" y="16007"/>
                    <a:pt x="10650" y="15236"/>
                  </a:cubicBezTo>
                  <a:cubicBezTo>
                    <a:pt x="11748" y="14464"/>
                    <a:pt x="11748" y="16778"/>
                    <a:pt x="12481" y="16778"/>
                  </a:cubicBezTo>
                  <a:cubicBezTo>
                    <a:pt x="13213" y="16007"/>
                    <a:pt x="14311" y="18321"/>
                    <a:pt x="15043" y="19864"/>
                  </a:cubicBezTo>
                  <a:cubicBezTo>
                    <a:pt x="15775" y="20636"/>
                    <a:pt x="16142" y="20636"/>
                    <a:pt x="16508" y="21407"/>
                  </a:cubicBezTo>
                  <a:cubicBezTo>
                    <a:pt x="16874" y="21407"/>
                    <a:pt x="16874" y="20636"/>
                    <a:pt x="17240" y="20636"/>
                  </a:cubicBezTo>
                  <a:cubicBezTo>
                    <a:pt x="17972" y="19093"/>
                    <a:pt x="18704" y="19864"/>
                    <a:pt x="19070" y="19864"/>
                  </a:cubicBezTo>
                  <a:cubicBezTo>
                    <a:pt x="19803" y="19864"/>
                    <a:pt x="19803" y="18321"/>
                    <a:pt x="20535" y="17550"/>
                  </a:cubicBezTo>
                  <a:cubicBezTo>
                    <a:pt x="20535" y="16778"/>
                    <a:pt x="20901" y="16778"/>
                    <a:pt x="21267" y="16778"/>
                  </a:cubicBezTo>
                  <a:cubicBezTo>
                    <a:pt x="20901" y="16007"/>
                    <a:pt x="20901" y="13693"/>
                    <a:pt x="20535" y="12921"/>
                  </a:cubicBezTo>
                  <a:cubicBezTo>
                    <a:pt x="20169" y="12150"/>
                    <a:pt x="19436" y="10607"/>
                    <a:pt x="19803" y="9064"/>
                  </a:cubicBezTo>
                  <a:cubicBezTo>
                    <a:pt x="19803" y="8293"/>
                    <a:pt x="19803" y="6750"/>
                    <a:pt x="19436" y="5978"/>
                  </a:cubicBezTo>
                  <a:cubicBezTo>
                    <a:pt x="19070" y="5207"/>
                    <a:pt x="19070" y="5207"/>
                    <a:pt x="19070" y="4436"/>
                  </a:cubicBezTo>
                  <a:cubicBezTo>
                    <a:pt x="17972" y="4436"/>
                    <a:pt x="16508" y="3664"/>
                    <a:pt x="16142" y="3664"/>
                  </a:cubicBezTo>
                  <a:cubicBezTo>
                    <a:pt x="15409" y="4436"/>
                    <a:pt x="13579" y="578"/>
                    <a:pt x="13213" y="578"/>
                  </a:cubicBezTo>
                  <a:cubicBezTo>
                    <a:pt x="12847" y="-193"/>
                    <a:pt x="11382" y="-193"/>
                    <a:pt x="9918" y="578"/>
                  </a:cubicBezTo>
                  <a:cubicBezTo>
                    <a:pt x="9186" y="2121"/>
                    <a:pt x="9918" y="3664"/>
                    <a:pt x="9552" y="6750"/>
                  </a:cubicBezTo>
                  <a:cubicBezTo>
                    <a:pt x="9552" y="9836"/>
                    <a:pt x="8087" y="9064"/>
                    <a:pt x="7355" y="9064"/>
                  </a:cubicBezTo>
                  <a:cubicBezTo>
                    <a:pt x="6623" y="9064"/>
                    <a:pt x="5159" y="3664"/>
                    <a:pt x="4792" y="2121"/>
                  </a:cubicBezTo>
                  <a:cubicBezTo>
                    <a:pt x="4426" y="1350"/>
                    <a:pt x="2962" y="3664"/>
                    <a:pt x="1864" y="5207"/>
                  </a:cubicBezTo>
                  <a:cubicBezTo>
                    <a:pt x="765" y="6750"/>
                    <a:pt x="1498" y="9064"/>
                    <a:pt x="765" y="9836"/>
                  </a:cubicBezTo>
                  <a:cubicBezTo>
                    <a:pt x="33" y="11378"/>
                    <a:pt x="-333" y="13693"/>
                    <a:pt x="399" y="16007"/>
                  </a:cubicBezTo>
                  <a:cubicBezTo>
                    <a:pt x="399" y="16007"/>
                    <a:pt x="399" y="16007"/>
                    <a:pt x="399" y="16778"/>
                  </a:cubicBezTo>
                  <a:cubicBezTo>
                    <a:pt x="1131" y="16007"/>
                    <a:pt x="2230" y="16007"/>
                    <a:pt x="2596" y="15236"/>
                  </a:cubicBezTo>
                  <a:cubicBezTo>
                    <a:pt x="3694" y="13693"/>
                    <a:pt x="6257" y="15236"/>
                    <a:pt x="6989" y="1523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189122" y="1386894"/>
              <a:ext cx="155941" cy="96281"/>
            </a:xfrm>
            <a:custGeom>
              <a:rect b="b" l="l" r="r" t="t"/>
              <a:pathLst>
                <a:path extrusionOk="0" h="20362" w="21483">
                  <a:moveTo>
                    <a:pt x="2700" y="10000"/>
                  </a:moveTo>
                  <a:cubicBezTo>
                    <a:pt x="3170" y="10720"/>
                    <a:pt x="4579" y="11440"/>
                    <a:pt x="5048" y="11440"/>
                  </a:cubicBezTo>
                  <a:cubicBezTo>
                    <a:pt x="5518" y="10720"/>
                    <a:pt x="7396" y="12160"/>
                    <a:pt x="7396" y="12880"/>
                  </a:cubicBezTo>
                  <a:cubicBezTo>
                    <a:pt x="7396" y="14320"/>
                    <a:pt x="6926" y="17200"/>
                    <a:pt x="7396" y="17200"/>
                  </a:cubicBezTo>
                  <a:cubicBezTo>
                    <a:pt x="7396" y="17200"/>
                    <a:pt x="10213" y="18640"/>
                    <a:pt x="10213" y="20080"/>
                  </a:cubicBezTo>
                  <a:cubicBezTo>
                    <a:pt x="11153" y="20080"/>
                    <a:pt x="12561" y="20080"/>
                    <a:pt x="13031" y="20080"/>
                  </a:cubicBezTo>
                  <a:cubicBezTo>
                    <a:pt x="13970" y="20800"/>
                    <a:pt x="14440" y="20080"/>
                    <a:pt x="14909" y="18640"/>
                  </a:cubicBezTo>
                  <a:cubicBezTo>
                    <a:pt x="15379" y="17920"/>
                    <a:pt x="16787" y="17920"/>
                    <a:pt x="17257" y="17920"/>
                  </a:cubicBezTo>
                  <a:cubicBezTo>
                    <a:pt x="17726" y="17920"/>
                    <a:pt x="17726" y="15760"/>
                    <a:pt x="17726" y="15040"/>
                  </a:cubicBezTo>
                  <a:cubicBezTo>
                    <a:pt x="17726" y="14320"/>
                    <a:pt x="19135" y="12880"/>
                    <a:pt x="19605" y="12160"/>
                  </a:cubicBezTo>
                  <a:cubicBezTo>
                    <a:pt x="20544" y="12160"/>
                    <a:pt x="20074" y="10720"/>
                    <a:pt x="21013" y="10720"/>
                  </a:cubicBezTo>
                  <a:cubicBezTo>
                    <a:pt x="21483" y="10720"/>
                    <a:pt x="21483" y="9280"/>
                    <a:pt x="21483" y="8560"/>
                  </a:cubicBezTo>
                  <a:cubicBezTo>
                    <a:pt x="21483" y="7840"/>
                    <a:pt x="21483" y="7120"/>
                    <a:pt x="21483" y="6400"/>
                  </a:cubicBezTo>
                  <a:cubicBezTo>
                    <a:pt x="21013" y="5680"/>
                    <a:pt x="20544" y="5680"/>
                    <a:pt x="19605" y="4960"/>
                  </a:cubicBezTo>
                  <a:cubicBezTo>
                    <a:pt x="18666" y="3520"/>
                    <a:pt x="17257" y="1360"/>
                    <a:pt x="16318" y="2080"/>
                  </a:cubicBezTo>
                  <a:cubicBezTo>
                    <a:pt x="15379" y="2080"/>
                    <a:pt x="15379" y="-80"/>
                    <a:pt x="13970" y="640"/>
                  </a:cubicBezTo>
                  <a:cubicBezTo>
                    <a:pt x="12561" y="1360"/>
                    <a:pt x="10213" y="640"/>
                    <a:pt x="9274" y="640"/>
                  </a:cubicBezTo>
                  <a:cubicBezTo>
                    <a:pt x="8335" y="640"/>
                    <a:pt x="5048" y="-800"/>
                    <a:pt x="3640" y="640"/>
                  </a:cubicBezTo>
                  <a:cubicBezTo>
                    <a:pt x="3170" y="1360"/>
                    <a:pt x="1761" y="1360"/>
                    <a:pt x="822" y="2080"/>
                  </a:cubicBezTo>
                  <a:cubicBezTo>
                    <a:pt x="1292" y="4240"/>
                    <a:pt x="1292" y="6400"/>
                    <a:pt x="353" y="7840"/>
                  </a:cubicBezTo>
                  <a:cubicBezTo>
                    <a:pt x="-117" y="9280"/>
                    <a:pt x="-117" y="9280"/>
                    <a:pt x="353" y="9280"/>
                  </a:cubicBezTo>
                  <a:cubicBezTo>
                    <a:pt x="1292" y="9280"/>
                    <a:pt x="2700" y="9280"/>
                    <a:pt x="2700" y="100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4798174" y="1712519"/>
              <a:ext cx="121104" cy="65595"/>
            </a:xfrm>
            <a:custGeom>
              <a:rect b="b" l="l" r="r" t="t"/>
              <a:pathLst>
                <a:path extrusionOk="0" h="20520" w="21394">
                  <a:moveTo>
                    <a:pt x="18994" y="8640"/>
                  </a:moveTo>
                  <a:cubicBezTo>
                    <a:pt x="18394" y="9720"/>
                    <a:pt x="16594" y="6480"/>
                    <a:pt x="16594" y="6480"/>
                  </a:cubicBezTo>
                  <a:cubicBezTo>
                    <a:pt x="16594" y="5400"/>
                    <a:pt x="16594" y="3240"/>
                    <a:pt x="16594" y="2160"/>
                  </a:cubicBezTo>
                  <a:cubicBezTo>
                    <a:pt x="15994" y="2160"/>
                    <a:pt x="14794" y="1080"/>
                    <a:pt x="13594" y="0"/>
                  </a:cubicBezTo>
                  <a:cubicBezTo>
                    <a:pt x="12394" y="0"/>
                    <a:pt x="11794" y="0"/>
                    <a:pt x="10594" y="0"/>
                  </a:cubicBezTo>
                  <a:cubicBezTo>
                    <a:pt x="9994" y="1080"/>
                    <a:pt x="7594" y="1080"/>
                    <a:pt x="6394" y="1080"/>
                  </a:cubicBezTo>
                  <a:cubicBezTo>
                    <a:pt x="6394" y="1080"/>
                    <a:pt x="6394" y="2160"/>
                    <a:pt x="5794" y="2160"/>
                  </a:cubicBezTo>
                  <a:cubicBezTo>
                    <a:pt x="4594" y="2160"/>
                    <a:pt x="3394" y="4320"/>
                    <a:pt x="3394" y="5400"/>
                  </a:cubicBezTo>
                  <a:cubicBezTo>
                    <a:pt x="3394" y="7560"/>
                    <a:pt x="994" y="9720"/>
                    <a:pt x="394" y="12960"/>
                  </a:cubicBezTo>
                  <a:cubicBezTo>
                    <a:pt x="-206" y="16200"/>
                    <a:pt x="-206" y="17280"/>
                    <a:pt x="994" y="15120"/>
                  </a:cubicBezTo>
                  <a:cubicBezTo>
                    <a:pt x="1594" y="12960"/>
                    <a:pt x="2794" y="14040"/>
                    <a:pt x="2794" y="16200"/>
                  </a:cubicBezTo>
                  <a:cubicBezTo>
                    <a:pt x="2794" y="17280"/>
                    <a:pt x="4594" y="18360"/>
                    <a:pt x="3994" y="20520"/>
                  </a:cubicBezTo>
                  <a:cubicBezTo>
                    <a:pt x="3994" y="20520"/>
                    <a:pt x="3994" y="20520"/>
                    <a:pt x="3994" y="20520"/>
                  </a:cubicBezTo>
                  <a:cubicBezTo>
                    <a:pt x="5194" y="20520"/>
                    <a:pt x="7594" y="19440"/>
                    <a:pt x="8194" y="19440"/>
                  </a:cubicBezTo>
                  <a:cubicBezTo>
                    <a:pt x="8794" y="19440"/>
                    <a:pt x="9994" y="14040"/>
                    <a:pt x="10594" y="14040"/>
                  </a:cubicBezTo>
                  <a:cubicBezTo>
                    <a:pt x="10594" y="12960"/>
                    <a:pt x="11794" y="17280"/>
                    <a:pt x="12994" y="19440"/>
                  </a:cubicBezTo>
                  <a:cubicBezTo>
                    <a:pt x="14194" y="21600"/>
                    <a:pt x="14194" y="18360"/>
                    <a:pt x="14194" y="16200"/>
                  </a:cubicBezTo>
                  <a:cubicBezTo>
                    <a:pt x="14194" y="15120"/>
                    <a:pt x="15394" y="14040"/>
                    <a:pt x="15994" y="15120"/>
                  </a:cubicBezTo>
                  <a:cubicBezTo>
                    <a:pt x="16594" y="15120"/>
                    <a:pt x="18394" y="15120"/>
                    <a:pt x="18394" y="14040"/>
                  </a:cubicBezTo>
                  <a:cubicBezTo>
                    <a:pt x="18394" y="11880"/>
                    <a:pt x="18994" y="12960"/>
                    <a:pt x="19594" y="12960"/>
                  </a:cubicBezTo>
                  <a:cubicBezTo>
                    <a:pt x="20194" y="12960"/>
                    <a:pt x="20794" y="10800"/>
                    <a:pt x="20794" y="10800"/>
                  </a:cubicBezTo>
                  <a:cubicBezTo>
                    <a:pt x="21394" y="8640"/>
                    <a:pt x="21394" y="8640"/>
                    <a:pt x="21394" y="8640"/>
                  </a:cubicBezTo>
                  <a:cubicBezTo>
                    <a:pt x="20794" y="8640"/>
                    <a:pt x="19594" y="7560"/>
                    <a:pt x="18994" y="864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4794132" y="1450719"/>
              <a:ext cx="242652" cy="273472"/>
            </a:xfrm>
            <a:custGeom>
              <a:rect b="b" l="l" r="r" t="t"/>
              <a:pathLst>
                <a:path extrusionOk="0" h="21388" w="21433">
                  <a:moveTo>
                    <a:pt x="2700" y="5600"/>
                  </a:moveTo>
                  <a:cubicBezTo>
                    <a:pt x="2100" y="6400"/>
                    <a:pt x="1500" y="6400"/>
                    <a:pt x="1500" y="6667"/>
                  </a:cubicBezTo>
                  <a:cubicBezTo>
                    <a:pt x="1800" y="6667"/>
                    <a:pt x="2400" y="7467"/>
                    <a:pt x="2400" y="7733"/>
                  </a:cubicBezTo>
                  <a:cubicBezTo>
                    <a:pt x="2100" y="8000"/>
                    <a:pt x="1800" y="7733"/>
                    <a:pt x="1800" y="8533"/>
                  </a:cubicBezTo>
                  <a:cubicBezTo>
                    <a:pt x="1800" y="9067"/>
                    <a:pt x="900" y="9067"/>
                    <a:pt x="600" y="9067"/>
                  </a:cubicBezTo>
                  <a:cubicBezTo>
                    <a:pt x="0" y="9067"/>
                    <a:pt x="600" y="9600"/>
                    <a:pt x="300" y="10133"/>
                  </a:cubicBezTo>
                  <a:cubicBezTo>
                    <a:pt x="0" y="10400"/>
                    <a:pt x="0" y="11467"/>
                    <a:pt x="0" y="11733"/>
                  </a:cubicBezTo>
                  <a:cubicBezTo>
                    <a:pt x="0" y="12000"/>
                    <a:pt x="900" y="12800"/>
                    <a:pt x="600" y="13067"/>
                  </a:cubicBezTo>
                  <a:cubicBezTo>
                    <a:pt x="600" y="13333"/>
                    <a:pt x="0" y="13600"/>
                    <a:pt x="300" y="13867"/>
                  </a:cubicBezTo>
                  <a:cubicBezTo>
                    <a:pt x="300" y="14133"/>
                    <a:pt x="900" y="14400"/>
                    <a:pt x="900" y="15733"/>
                  </a:cubicBezTo>
                  <a:cubicBezTo>
                    <a:pt x="1200" y="15733"/>
                    <a:pt x="1500" y="15733"/>
                    <a:pt x="1500" y="16000"/>
                  </a:cubicBezTo>
                  <a:cubicBezTo>
                    <a:pt x="1800" y="16267"/>
                    <a:pt x="2400" y="16533"/>
                    <a:pt x="3000" y="16533"/>
                  </a:cubicBezTo>
                  <a:cubicBezTo>
                    <a:pt x="3600" y="16533"/>
                    <a:pt x="3900" y="17067"/>
                    <a:pt x="4200" y="17067"/>
                  </a:cubicBezTo>
                  <a:cubicBezTo>
                    <a:pt x="4500" y="16800"/>
                    <a:pt x="5400" y="17067"/>
                    <a:pt x="4800" y="17600"/>
                  </a:cubicBezTo>
                  <a:cubicBezTo>
                    <a:pt x="4200" y="18133"/>
                    <a:pt x="3900" y="18933"/>
                    <a:pt x="3900" y="19467"/>
                  </a:cubicBezTo>
                  <a:cubicBezTo>
                    <a:pt x="3600" y="19733"/>
                    <a:pt x="3600" y="20267"/>
                    <a:pt x="3600" y="20800"/>
                  </a:cubicBezTo>
                  <a:cubicBezTo>
                    <a:pt x="4200" y="20800"/>
                    <a:pt x="5400" y="20800"/>
                    <a:pt x="5700" y="20533"/>
                  </a:cubicBezTo>
                  <a:cubicBezTo>
                    <a:pt x="6300" y="20533"/>
                    <a:pt x="6600" y="20533"/>
                    <a:pt x="7200" y="20533"/>
                  </a:cubicBezTo>
                  <a:cubicBezTo>
                    <a:pt x="7800" y="20800"/>
                    <a:pt x="8400" y="21067"/>
                    <a:pt x="8700" y="21067"/>
                  </a:cubicBezTo>
                  <a:cubicBezTo>
                    <a:pt x="8700" y="21067"/>
                    <a:pt x="8700" y="20800"/>
                    <a:pt x="9000" y="20800"/>
                  </a:cubicBezTo>
                  <a:cubicBezTo>
                    <a:pt x="9600" y="20800"/>
                    <a:pt x="9900" y="21600"/>
                    <a:pt x="10500" y="21333"/>
                  </a:cubicBezTo>
                  <a:cubicBezTo>
                    <a:pt x="10800" y="20800"/>
                    <a:pt x="11400" y="20800"/>
                    <a:pt x="11700" y="21067"/>
                  </a:cubicBezTo>
                  <a:cubicBezTo>
                    <a:pt x="12300" y="21333"/>
                    <a:pt x="12900" y="21333"/>
                    <a:pt x="13200" y="21067"/>
                  </a:cubicBezTo>
                  <a:cubicBezTo>
                    <a:pt x="13500" y="20533"/>
                    <a:pt x="15300" y="20267"/>
                    <a:pt x="15600" y="20533"/>
                  </a:cubicBezTo>
                  <a:cubicBezTo>
                    <a:pt x="15900" y="20533"/>
                    <a:pt x="17100" y="21067"/>
                    <a:pt x="16500" y="20000"/>
                  </a:cubicBezTo>
                  <a:cubicBezTo>
                    <a:pt x="16200" y="18667"/>
                    <a:pt x="17400" y="18933"/>
                    <a:pt x="17700" y="18667"/>
                  </a:cubicBezTo>
                  <a:cubicBezTo>
                    <a:pt x="17700" y="18133"/>
                    <a:pt x="19200" y="17867"/>
                    <a:pt x="18900" y="17600"/>
                  </a:cubicBezTo>
                  <a:cubicBezTo>
                    <a:pt x="18600" y="17333"/>
                    <a:pt x="16800" y="16267"/>
                    <a:pt x="16500" y="16000"/>
                  </a:cubicBezTo>
                  <a:cubicBezTo>
                    <a:pt x="15900" y="15733"/>
                    <a:pt x="15900" y="14667"/>
                    <a:pt x="15600" y="14133"/>
                  </a:cubicBezTo>
                  <a:cubicBezTo>
                    <a:pt x="15300" y="13600"/>
                    <a:pt x="14700" y="13067"/>
                    <a:pt x="15300" y="13067"/>
                  </a:cubicBezTo>
                  <a:cubicBezTo>
                    <a:pt x="16200" y="12800"/>
                    <a:pt x="17400" y="12533"/>
                    <a:pt x="18000" y="12267"/>
                  </a:cubicBezTo>
                  <a:cubicBezTo>
                    <a:pt x="18600" y="11733"/>
                    <a:pt x="19500" y="11733"/>
                    <a:pt x="19800" y="11467"/>
                  </a:cubicBezTo>
                  <a:cubicBezTo>
                    <a:pt x="20400" y="10933"/>
                    <a:pt x="21000" y="11467"/>
                    <a:pt x="21300" y="11200"/>
                  </a:cubicBezTo>
                  <a:cubicBezTo>
                    <a:pt x="21300" y="10933"/>
                    <a:pt x="21600" y="10400"/>
                    <a:pt x="21300" y="10133"/>
                  </a:cubicBezTo>
                  <a:cubicBezTo>
                    <a:pt x="21000" y="9867"/>
                    <a:pt x="20700" y="9333"/>
                    <a:pt x="20700" y="8267"/>
                  </a:cubicBezTo>
                  <a:cubicBezTo>
                    <a:pt x="20700" y="7467"/>
                    <a:pt x="20400" y="7733"/>
                    <a:pt x="20400" y="7200"/>
                  </a:cubicBezTo>
                  <a:cubicBezTo>
                    <a:pt x="20400" y="6933"/>
                    <a:pt x="20100" y="6400"/>
                    <a:pt x="19800" y="6133"/>
                  </a:cubicBezTo>
                  <a:cubicBezTo>
                    <a:pt x="19500" y="6133"/>
                    <a:pt x="19200" y="5867"/>
                    <a:pt x="19800" y="5333"/>
                  </a:cubicBezTo>
                  <a:cubicBezTo>
                    <a:pt x="20100" y="4800"/>
                    <a:pt x="19800" y="3467"/>
                    <a:pt x="19800" y="3200"/>
                  </a:cubicBezTo>
                  <a:cubicBezTo>
                    <a:pt x="19800" y="2933"/>
                    <a:pt x="19800" y="2933"/>
                    <a:pt x="19800" y="2933"/>
                  </a:cubicBezTo>
                  <a:cubicBezTo>
                    <a:pt x="19500" y="2933"/>
                    <a:pt x="19500" y="2667"/>
                    <a:pt x="19500" y="2667"/>
                  </a:cubicBezTo>
                  <a:cubicBezTo>
                    <a:pt x="19500" y="2133"/>
                    <a:pt x="18900" y="1867"/>
                    <a:pt x="18000" y="1867"/>
                  </a:cubicBezTo>
                  <a:cubicBezTo>
                    <a:pt x="17100" y="1867"/>
                    <a:pt x="18600" y="1067"/>
                    <a:pt x="18300" y="533"/>
                  </a:cubicBezTo>
                  <a:cubicBezTo>
                    <a:pt x="18000" y="267"/>
                    <a:pt x="17100" y="1333"/>
                    <a:pt x="16200" y="1067"/>
                  </a:cubicBezTo>
                  <a:cubicBezTo>
                    <a:pt x="15300" y="800"/>
                    <a:pt x="14100" y="2133"/>
                    <a:pt x="13500" y="2667"/>
                  </a:cubicBezTo>
                  <a:cubicBezTo>
                    <a:pt x="12600" y="3200"/>
                    <a:pt x="11700" y="2400"/>
                    <a:pt x="12300" y="1867"/>
                  </a:cubicBezTo>
                  <a:cubicBezTo>
                    <a:pt x="12900" y="1067"/>
                    <a:pt x="12300" y="1067"/>
                    <a:pt x="11400" y="1333"/>
                  </a:cubicBezTo>
                  <a:cubicBezTo>
                    <a:pt x="10500" y="1600"/>
                    <a:pt x="9600" y="1333"/>
                    <a:pt x="9600" y="533"/>
                  </a:cubicBezTo>
                  <a:cubicBezTo>
                    <a:pt x="9600" y="533"/>
                    <a:pt x="9600" y="267"/>
                    <a:pt x="9300" y="0"/>
                  </a:cubicBezTo>
                  <a:cubicBezTo>
                    <a:pt x="9000" y="267"/>
                    <a:pt x="8700" y="267"/>
                    <a:pt x="8400" y="0"/>
                  </a:cubicBezTo>
                  <a:cubicBezTo>
                    <a:pt x="8100" y="0"/>
                    <a:pt x="7200" y="0"/>
                    <a:pt x="6300" y="0"/>
                  </a:cubicBezTo>
                  <a:cubicBezTo>
                    <a:pt x="6600" y="267"/>
                    <a:pt x="6900" y="533"/>
                    <a:pt x="6600" y="1067"/>
                  </a:cubicBezTo>
                  <a:cubicBezTo>
                    <a:pt x="6300" y="1600"/>
                    <a:pt x="6900" y="1867"/>
                    <a:pt x="7500" y="2667"/>
                  </a:cubicBezTo>
                  <a:cubicBezTo>
                    <a:pt x="7800" y="3467"/>
                    <a:pt x="6300" y="3200"/>
                    <a:pt x="6300" y="3733"/>
                  </a:cubicBezTo>
                  <a:cubicBezTo>
                    <a:pt x="6300" y="4267"/>
                    <a:pt x="5100" y="3733"/>
                    <a:pt x="4500" y="3467"/>
                  </a:cubicBezTo>
                  <a:cubicBezTo>
                    <a:pt x="4200" y="3200"/>
                    <a:pt x="2700" y="3467"/>
                    <a:pt x="2700" y="3733"/>
                  </a:cubicBezTo>
                  <a:cubicBezTo>
                    <a:pt x="2700" y="3733"/>
                    <a:pt x="2700" y="4000"/>
                    <a:pt x="2700" y="4000"/>
                  </a:cubicBezTo>
                  <a:cubicBezTo>
                    <a:pt x="3000" y="4800"/>
                    <a:pt x="3000" y="5333"/>
                    <a:pt x="2700" y="56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5191147" y="788099"/>
              <a:ext cx="287765" cy="455482"/>
            </a:xfrm>
            <a:custGeom>
              <a:rect b="b" l="l" r="r" t="t"/>
              <a:pathLst>
                <a:path extrusionOk="0" h="21374" w="21498">
                  <a:moveTo>
                    <a:pt x="18296" y="17854"/>
                  </a:moveTo>
                  <a:cubicBezTo>
                    <a:pt x="18805" y="17214"/>
                    <a:pt x="21092" y="16734"/>
                    <a:pt x="21346" y="16094"/>
                  </a:cubicBezTo>
                  <a:cubicBezTo>
                    <a:pt x="21600" y="15774"/>
                    <a:pt x="21600" y="15614"/>
                    <a:pt x="20838" y="15134"/>
                  </a:cubicBezTo>
                  <a:cubicBezTo>
                    <a:pt x="20075" y="14494"/>
                    <a:pt x="18296" y="14174"/>
                    <a:pt x="18296" y="13854"/>
                  </a:cubicBezTo>
                  <a:cubicBezTo>
                    <a:pt x="18042" y="13534"/>
                    <a:pt x="19567" y="13534"/>
                    <a:pt x="19567" y="13054"/>
                  </a:cubicBezTo>
                  <a:cubicBezTo>
                    <a:pt x="19313" y="12734"/>
                    <a:pt x="18805" y="12734"/>
                    <a:pt x="18296" y="12414"/>
                  </a:cubicBezTo>
                  <a:cubicBezTo>
                    <a:pt x="18042" y="12094"/>
                    <a:pt x="18805" y="11934"/>
                    <a:pt x="18805" y="11774"/>
                  </a:cubicBezTo>
                  <a:cubicBezTo>
                    <a:pt x="18551" y="11614"/>
                    <a:pt x="17788" y="11614"/>
                    <a:pt x="17788" y="11294"/>
                  </a:cubicBezTo>
                  <a:cubicBezTo>
                    <a:pt x="17534" y="11134"/>
                    <a:pt x="18296" y="11134"/>
                    <a:pt x="18042" y="10974"/>
                  </a:cubicBezTo>
                  <a:cubicBezTo>
                    <a:pt x="18042" y="10814"/>
                    <a:pt x="17534" y="10334"/>
                    <a:pt x="17788" y="10014"/>
                  </a:cubicBezTo>
                  <a:cubicBezTo>
                    <a:pt x="18296" y="9694"/>
                    <a:pt x="19313" y="10014"/>
                    <a:pt x="18551" y="9214"/>
                  </a:cubicBezTo>
                  <a:cubicBezTo>
                    <a:pt x="17788" y="8414"/>
                    <a:pt x="16772" y="7454"/>
                    <a:pt x="16518" y="7294"/>
                  </a:cubicBezTo>
                  <a:cubicBezTo>
                    <a:pt x="16264" y="6974"/>
                    <a:pt x="16772" y="6654"/>
                    <a:pt x="17280" y="6494"/>
                  </a:cubicBezTo>
                  <a:cubicBezTo>
                    <a:pt x="17534" y="6334"/>
                    <a:pt x="18551" y="5854"/>
                    <a:pt x="18551" y="5534"/>
                  </a:cubicBezTo>
                  <a:cubicBezTo>
                    <a:pt x="18551" y="5374"/>
                    <a:pt x="17280" y="4734"/>
                    <a:pt x="17026" y="4574"/>
                  </a:cubicBezTo>
                  <a:cubicBezTo>
                    <a:pt x="16772" y="4574"/>
                    <a:pt x="16009" y="4574"/>
                    <a:pt x="15755" y="4094"/>
                  </a:cubicBezTo>
                  <a:cubicBezTo>
                    <a:pt x="15501" y="3774"/>
                    <a:pt x="15247" y="3614"/>
                    <a:pt x="15501" y="3454"/>
                  </a:cubicBezTo>
                  <a:cubicBezTo>
                    <a:pt x="15755" y="3134"/>
                    <a:pt x="15755" y="2974"/>
                    <a:pt x="15755" y="2814"/>
                  </a:cubicBezTo>
                  <a:cubicBezTo>
                    <a:pt x="15755" y="2494"/>
                    <a:pt x="16518" y="2654"/>
                    <a:pt x="16518" y="2334"/>
                  </a:cubicBezTo>
                  <a:cubicBezTo>
                    <a:pt x="16518" y="2174"/>
                    <a:pt x="16772" y="2014"/>
                    <a:pt x="17026" y="1854"/>
                  </a:cubicBezTo>
                  <a:cubicBezTo>
                    <a:pt x="17026" y="1694"/>
                    <a:pt x="17026" y="1374"/>
                    <a:pt x="17026" y="1214"/>
                  </a:cubicBezTo>
                  <a:cubicBezTo>
                    <a:pt x="16772" y="894"/>
                    <a:pt x="15247" y="734"/>
                    <a:pt x="14739" y="254"/>
                  </a:cubicBezTo>
                  <a:cubicBezTo>
                    <a:pt x="14485" y="-226"/>
                    <a:pt x="13468" y="94"/>
                    <a:pt x="13214" y="254"/>
                  </a:cubicBezTo>
                  <a:cubicBezTo>
                    <a:pt x="12960" y="574"/>
                    <a:pt x="11181" y="254"/>
                    <a:pt x="11181" y="574"/>
                  </a:cubicBezTo>
                  <a:cubicBezTo>
                    <a:pt x="11181" y="894"/>
                    <a:pt x="9911" y="1054"/>
                    <a:pt x="9911" y="1374"/>
                  </a:cubicBezTo>
                  <a:cubicBezTo>
                    <a:pt x="9911" y="1854"/>
                    <a:pt x="10419" y="2654"/>
                    <a:pt x="9402" y="2494"/>
                  </a:cubicBezTo>
                  <a:cubicBezTo>
                    <a:pt x="8640" y="2494"/>
                    <a:pt x="9148" y="2814"/>
                    <a:pt x="8640" y="3294"/>
                  </a:cubicBezTo>
                  <a:cubicBezTo>
                    <a:pt x="8132" y="3774"/>
                    <a:pt x="8132" y="2974"/>
                    <a:pt x="7369" y="3134"/>
                  </a:cubicBezTo>
                  <a:cubicBezTo>
                    <a:pt x="6861" y="3134"/>
                    <a:pt x="6099" y="2654"/>
                    <a:pt x="5845" y="2974"/>
                  </a:cubicBezTo>
                  <a:cubicBezTo>
                    <a:pt x="5591" y="3294"/>
                    <a:pt x="4574" y="3134"/>
                    <a:pt x="3558" y="2974"/>
                  </a:cubicBezTo>
                  <a:cubicBezTo>
                    <a:pt x="2795" y="2814"/>
                    <a:pt x="2287" y="2014"/>
                    <a:pt x="1525" y="1854"/>
                  </a:cubicBezTo>
                  <a:cubicBezTo>
                    <a:pt x="1016" y="1854"/>
                    <a:pt x="254" y="2174"/>
                    <a:pt x="0" y="2494"/>
                  </a:cubicBezTo>
                  <a:cubicBezTo>
                    <a:pt x="762" y="2814"/>
                    <a:pt x="1271" y="3294"/>
                    <a:pt x="2287" y="3614"/>
                  </a:cubicBezTo>
                  <a:cubicBezTo>
                    <a:pt x="3304" y="3934"/>
                    <a:pt x="5336" y="4254"/>
                    <a:pt x="5336" y="4734"/>
                  </a:cubicBezTo>
                  <a:cubicBezTo>
                    <a:pt x="5082" y="5054"/>
                    <a:pt x="4828" y="5694"/>
                    <a:pt x="5336" y="5854"/>
                  </a:cubicBezTo>
                  <a:cubicBezTo>
                    <a:pt x="5845" y="6014"/>
                    <a:pt x="5336" y="6814"/>
                    <a:pt x="5845" y="6974"/>
                  </a:cubicBezTo>
                  <a:cubicBezTo>
                    <a:pt x="6353" y="7294"/>
                    <a:pt x="6099" y="8094"/>
                    <a:pt x="5845" y="8094"/>
                  </a:cubicBezTo>
                  <a:cubicBezTo>
                    <a:pt x="5336" y="8094"/>
                    <a:pt x="5845" y="8574"/>
                    <a:pt x="6099" y="8894"/>
                  </a:cubicBezTo>
                  <a:cubicBezTo>
                    <a:pt x="6353" y="8894"/>
                    <a:pt x="6353" y="9214"/>
                    <a:pt x="6353" y="9534"/>
                  </a:cubicBezTo>
                  <a:cubicBezTo>
                    <a:pt x="7115" y="9534"/>
                    <a:pt x="7624" y="9694"/>
                    <a:pt x="8132" y="9854"/>
                  </a:cubicBezTo>
                  <a:cubicBezTo>
                    <a:pt x="8894" y="10174"/>
                    <a:pt x="8640" y="10494"/>
                    <a:pt x="8640" y="10814"/>
                  </a:cubicBezTo>
                  <a:cubicBezTo>
                    <a:pt x="8894" y="11294"/>
                    <a:pt x="8894" y="11454"/>
                    <a:pt x="8386" y="11294"/>
                  </a:cubicBezTo>
                  <a:cubicBezTo>
                    <a:pt x="7878" y="11134"/>
                    <a:pt x="7624" y="11294"/>
                    <a:pt x="7369" y="11934"/>
                  </a:cubicBezTo>
                  <a:cubicBezTo>
                    <a:pt x="7115" y="12414"/>
                    <a:pt x="5845" y="13214"/>
                    <a:pt x="5082" y="13214"/>
                  </a:cubicBezTo>
                  <a:cubicBezTo>
                    <a:pt x="4574" y="13214"/>
                    <a:pt x="4574" y="13694"/>
                    <a:pt x="4066" y="13854"/>
                  </a:cubicBezTo>
                  <a:cubicBezTo>
                    <a:pt x="3304" y="13854"/>
                    <a:pt x="2795" y="14014"/>
                    <a:pt x="2795" y="14494"/>
                  </a:cubicBezTo>
                  <a:cubicBezTo>
                    <a:pt x="3049" y="14814"/>
                    <a:pt x="2033" y="14974"/>
                    <a:pt x="1525" y="14974"/>
                  </a:cubicBezTo>
                  <a:cubicBezTo>
                    <a:pt x="1016" y="14974"/>
                    <a:pt x="1016" y="15614"/>
                    <a:pt x="508" y="15774"/>
                  </a:cubicBezTo>
                  <a:cubicBezTo>
                    <a:pt x="0" y="15934"/>
                    <a:pt x="254" y="16094"/>
                    <a:pt x="762" y="16414"/>
                  </a:cubicBezTo>
                  <a:cubicBezTo>
                    <a:pt x="1016" y="16894"/>
                    <a:pt x="762" y="17054"/>
                    <a:pt x="762" y="17374"/>
                  </a:cubicBezTo>
                  <a:cubicBezTo>
                    <a:pt x="1016" y="17694"/>
                    <a:pt x="1779" y="18174"/>
                    <a:pt x="1271" y="18814"/>
                  </a:cubicBezTo>
                  <a:cubicBezTo>
                    <a:pt x="762" y="19454"/>
                    <a:pt x="254" y="20254"/>
                    <a:pt x="762" y="20094"/>
                  </a:cubicBezTo>
                  <a:cubicBezTo>
                    <a:pt x="1016" y="20094"/>
                    <a:pt x="2033" y="20734"/>
                    <a:pt x="2541" y="20574"/>
                  </a:cubicBezTo>
                  <a:cubicBezTo>
                    <a:pt x="3049" y="20574"/>
                    <a:pt x="3304" y="21214"/>
                    <a:pt x="3812" y="21054"/>
                  </a:cubicBezTo>
                  <a:cubicBezTo>
                    <a:pt x="4320" y="20894"/>
                    <a:pt x="4320" y="21374"/>
                    <a:pt x="6099" y="21374"/>
                  </a:cubicBezTo>
                  <a:cubicBezTo>
                    <a:pt x="7624" y="21374"/>
                    <a:pt x="11181" y="20414"/>
                    <a:pt x="12452" y="20414"/>
                  </a:cubicBezTo>
                  <a:cubicBezTo>
                    <a:pt x="13214" y="20414"/>
                    <a:pt x="13722" y="20414"/>
                    <a:pt x="14231" y="20254"/>
                  </a:cubicBezTo>
                  <a:cubicBezTo>
                    <a:pt x="14485" y="20094"/>
                    <a:pt x="14739" y="19774"/>
                    <a:pt x="15247" y="19454"/>
                  </a:cubicBezTo>
                  <a:cubicBezTo>
                    <a:pt x="16009" y="18974"/>
                    <a:pt x="17788" y="18654"/>
                    <a:pt x="18296" y="1785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561945" y="2220296"/>
              <a:ext cx="575712" cy="463186"/>
            </a:xfrm>
            <a:custGeom>
              <a:rect b="b" l="l" r="r" t="t"/>
              <a:pathLst>
                <a:path extrusionOk="0" h="21600" w="21505">
                  <a:moveTo>
                    <a:pt x="12865" y="4606"/>
                  </a:moveTo>
                  <a:cubicBezTo>
                    <a:pt x="12865" y="4606"/>
                    <a:pt x="11213" y="4288"/>
                    <a:pt x="10959" y="4288"/>
                  </a:cubicBezTo>
                  <a:cubicBezTo>
                    <a:pt x="10832" y="4288"/>
                    <a:pt x="10197" y="4129"/>
                    <a:pt x="9816" y="3812"/>
                  </a:cubicBezTo>
                  <a:cubicBezTo>
                    <a:pt x="9434" y="3335"/>
                    <a:pt x="7656" y="1747"/>
                    <a:pt x="7401" y="1588"/>
                  </a:cubicBezTo>
                  <a:cubicBezTo>
                    <a:pt x="7020" y="1271"/>
                    <a:pt x="5750" y="159"/>
                    <a:pt x="5369" y="0"/>
                  </a:cubicBezTo>
                  <a:cubicBezTo>
                    <a:pt x="4987" y="0"/>
                    <a:pt x="4987" y="0"/>
                    <a:pt x="4479" y="0"/>
                  </a:cubicBezTo>
                  <a:cubicBezTo>
                    <a:pt x="4098" y="0"/>
                    <a:pt x="4225" y="476"/>
                    <a:pt x="3463" y="476"/>
                  </a:cubicBezTo>
                  <a:cubicBezTo>
                    <a:pt x="2573" y="476"/>
                    <a:pt x="2192" y="1112"/>
                    <a:pt x="2446" y="1271"/>
                  </a:cubicBezTo>
                  <a:cubicBezTo>
                    <a:pt x="2700" y="1429"/>
                    <a:pt x="3463" y="2224"/>
                    <a:pt x="3209" y="2382"/>
                  </a:cubicBezTo>
                  <a:cubicBezTo>
                    <a:pt x="2954" y="2541"/>
                    <a:pt x="2954" y="3018"/>
                    <a:pt x="2573" y="3018"/>
                  </a:cubicBezTo>
                  <a:cubicBezTo>
                    <a:pt x="2319" y="3018"/>
                    <a:pt x="1938" y="3018"/>
                    <a:pt x="1938" y="3335"/>
                  </a:cubicBezTo>
                  <a:cubicBezTo>
                    <a:pt x="1938" y="3653"/>
                    <a:pt x="1557" y="4129"/>
                    <a:pt x="1176" y="4129"/>
                  </a:cubicBezTo>
                  <a:cubicBezTo>
                    <a:pt x="921" y="4129"/>
                    <a:pt x="413" y="3812"/>
                    <a:pt x="159" y="3494"/>
                  </a:cubicBezTo>
                  <a:cubicBezTo>
                    <a:pt x="32" y="3971"/>
                    <a:pt x="32" y="3971"/>
                    <a:pt x="32" y="3971"/>
                  </a:cubicBezTo>
                  <a:cubicBezTo>
                    <a:pt x="32" y="4288"/>
                    <a:pt x="32" y="4288"/>
                    <a:pt x="32" y="4288"/>
                  </a:cubicBezTo>
                  <a:cubicBezTo>
                    <a:pt x="32" y="4447"/>
                    <a:pt x="-95" y="5559"/>
                    <a:pt x="159" y="5718"/>
                  </a:cubicBezTo>
                  <a:cubicBezTo>
                    <a:pt x="413" y="5876"/>
                    <a:pt x="540" y="6353"/>
                    <a:pt x="921" y="6988"/>
                  </a:cubicBezTo>
                  <a:cubicBezTo>
                    <a:pt x="1430" y="7624"/>
                    <a:pt x="2446" y="9371"/>
                    <a:pt x="2446" y="9847"/>
                  </a:cubicBezTo>
                  <a:cubicBezTo>
                    <a:pt x="2446" y="10324"/>
                    <a:pt x="2573" y="10800"/>
                    <a:pt x="3209" y="11276"/>
                  </a:cubicBezTo>
                  <a:cubicBezTo>
                    <a:pt x="3844" y="11753"/>
                    <a:pt x="3844" y="12388"/>
                    <a:pt x="4098" y="12706"/>
                  </a:cubicBezTo>
                  <a:cubicBezTo>
                    <a:pt x="4479" y="13024"/>
                    <a:pt x="4352" y="13341"/>
                    <a:pt x="4479" y="14135"/>
                  </a:cubicBezTo>
                  <a:cubicBezTo>
                    <a:pt x="4479" y="14929"/>
                    <a:pt x="4733" y="15882"/>
                    <a:pt x="5241" y="16200"/>
                  </a:cubicBezTo>
                  <a:cubicBezTo>
                    <a:pt x="5750" y="16676"/>
                    <a:pt x="6131" y="17153"/>
                    <a:pt x="6385" y="17947"/>
                  </a:cubicBezTo>
                  <a:cubicBezTo>
                    <a:pt x="6639" y="18741"/>
                    <a:pt x="7020" y="19376"/>
                    <a:pt x="7401" y="19853"/>
                  </a:cubicBezTo>
                  <a:cubicBezTo>
                    <a:pt x="7656" y="20329"/>
                    <a:pt x="7529" y="20488"/>
                    <a:pt x="7656" y="20806"/>
                  </a:cubicBezTo>
                  <a:cubicBezTo>
                    <a:pt x="7783" y="20965"/>
                    <a:pt x="7910" y="21282"/>
                    <a:pt x="8037" y="21600"/>
                  </a:cubicBezTo>
                  <a:cubicBezTo>
                    <a:pt x="8291" y="21441"/>
                    <a:pt x="8545" y="21282"/>
                    <a:pt x="8545" y="21282"/>
                  </a:cubicBezTo>
                  <a:cubicBezTo>
                    <a:pt x="8545" y="21124"/>
                    <a:pt x="8418" y="20806"/>
                    <a:pt x="8545" y="20647"/>
                  </a:cubicBezTo>
                  <a:cubicBezTo>
                    <a:pt x="8545" y="20488"/>
                    <a:pt x="8799" y="20171"/>
                    <a:pt x="8926" y="20171"/>
                  </a:cubicBezTo>
                  <a:cubicBezTo>
                    <a:pt x="9053" y="20012"/>
                    <a:pt x="9307" y="20329"/>
                    <a:pt x="9689" y="20329"/>
                  </a:cubicBezTo>
                  <a:cubicBezTo>
                    <a:pt x="10070" y="20171"/>
                    <a:pt x="10832" y="20329"/>
                    <a:pt x="10959" y="20488"/>
                  </a:cubicBezTo>
                  <a:cubicBezTo>
                    <a:pt x="11086" y="20488"/>
                    <a:pt x="12103" y="20488"/>
                    <a:pt x="12357" y="20647"/>
                  </a:cubicBezTo>
                  <a:cubicBezTo>
                    <a:pt x="12611" y="20965"/>
                    <a:pt x="12865" y="20806"/>
                    <a:pt x="13119" y="20329"/>
                  </a:cubicBezTo>
                  <a:cubicBezTo>
                    <a:pt x="13246" y="19853"/>
                    <a:pt x="14517" y="18741"/>
                    <a:pt x="14644" y="18582"/>
                  </a:cubicBezTo>
                  <a:cubicBezTo>
                    <a:pt x="14771" y="18582"/>
                    <a:pt x="16169" y="18582"/>
                    <a:pt x="16677" y="18582"/>
                  </a:cubicBezTo>
                  <a:cubicBezTo>
                    <a:pt x="17185" y="18424"/>
                    <a:pt x="20616" y="16994"/>
                    <a:pt x="20743" y="16835"/>
                  </a:cubicBezTo>
                  <a:cubicBezTo>
                    <a:pt x="20870" y="16676"/>
                    <a:pt x="21505" y="14453"/>
                    <a:pt x="21505" y="14135"/>
                  </a:cubicBezTo>
                  <a:cubicBezTo>
                    <a:pt x="21505" y="13976"/>
                    <a:pt x="21251" y="13182"/>
                    <a:pt x="20997" y="13182"/>
                  </a:cubicBezTo>
                  <a:cubicBezTo>
                    <a:pt x="20743" y="13341"/>
                    <a:pt x="18583" y="13024"/>
                    <a:pt x="18329" y="12865"/>
                  </a:cubicBezTo>
                  <a:cubicBezTo>
                    <a:pt x="18329" y="12865"/>
                    <a:pt x="17693" y="12229"/>
                    <a:pt x="17566" y="11594"/>
                  </a:cubicBezTo>
                  <a:cubicBezTo>
                    <a:pt x="17439" y="11435"/>
                    <a:pt x="17312" y="10959"/>
                    <a:pt x="17185" y="10641"/>
                  </a:cubicBezTo>
                  <a:cubicBezTo>
                    <a:pt x="16931" y="10800"/>
                    <a:pt x="16550" y="10641"/>
                    <a:pt x="16296" y="10006"/>
                  </a:cubicBezTo>
                  <a:cubicBezTo>
                    <a:pt x="16169" y="9847"/>
                    <a:pt x="15660" y="8894"/>
                    <a:pt x="15787" y="8576"/>
                  </a:cubicBezTo>
                  <a:cubicBezTo>
                    <a:pt x="16041" y="8259"/>
                    <a:pt x="15660" y="7624"/>
                    <a:pt x="15279" y="7147"/>
                  </a:cubicBezTo>
                  <a:cubicBezTo>
                    <a:pt x="15025" y="6829"/>
                    <a:pt x="14390" y="6194"/>
                    <a:pt x="14263" y="5718"/>
                  </a:cubicBezTo>
                  <a:cubicBezTo>
                    <a:pt x="14263" y="5559"/>
                    <a:pt x="14263" y="5400"/>
                    <a:pt x="14136" y="5082"/>
                  </a:cubicBezTo>
                  <a:cubicBezTo>
                    <a:pt x="13373" y="5082"/>
                    <a:pt x="13373" y="5082"/>
                    <a:pt x="13373" y="5082"/>
                  </a:cubicBezTo>
                  <a:lnTo>
                    <a:pt x="12865" y="4606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035525" y="2434627"/>
              <a:ext cx="216044" cy="245978"/>
            </a:xfrm>
            <a:custGeom>
              <a:rect b="b" l="l" r="r" t="t"/>
              <a:pathLst>
                <a:path extrusionOk="0" h="21600" w="21484">
                  <a:moveTo>
                    <a:pt x="10800" y="300"/>
                  </a:moveTo>
                  <a:cubicBezTo>
                    <a:pt x="10800" y="2100"/>
                    <a:pt x="10800" y="2100"/>
                    <a:pt x="10800" y="2100"/>
                  </a:cubicBezTo>
                  <a:cubicBezTo>
                    <a:pt x="9112" y="4200"/>
                    <a:pt x="9112" y="4200"/>
                    <a:pt x="9112" y="4200"/>
                  </a:cubicBezTo>
                  <a:cubicBezTo>
                    <a:pt x="8100" y="6000"/>
                    <a:pt x="8100" y="6000"/>
                    <a:pt x="8100" y="6000"/>
                  </a:cubicBezTo>
                  <a:cubicBezTo>
                    <a:pt x="8438" y="6000"/>
                    <a:pt x="8438" y="6300"/>
                    <a:pt x="8775" y="6000"/>
                  </a:cubicBezTo>
                  <a:cubicBezTo>
                    <a:pt x="9450" y="6000"/>
                    <a:pt x="10125" y="7500"/>
                    <a:pt x="10125" y="7800"/>
                  </a:cubicBezTo>
                  <a:cubicBezTo>
                    <a:pt x="10125" y="8400"/>
                    <a:pt x="8438" y="12600"/>
                    <a:pt x="8100" y="12900"/>
                  </a:cubicBezTo>
                  <a:cubicBezTo>
                    <a:pt x="7763" y="13200"/>
                    <a:pt x="3038" y="14400"/>
                    <a:pt x="0" y="15300"/>
                  </a:cubicBezTo>
                  <a:cubicBezTo>
                    <a:pt x="675" y="16800"/>
                    <a:pt x="2025" y="19200"/>
                    <a:pt x="3375" y="21600"/>
                  </a:cubicBezTo>
                  <a:cubicBezTo>
                    <a:pt x="3375" y="21300"/>
                    <a:pt x="3712" y="21300"/>
                    <a:pt x="4050" y="21300"/>
                  </a:cubicBezTo>
                  <a:cubicBezTo>
                    <a:pt x="5400" y="20400"/>
                    <a:pt x="7087" y="20700"/>
                    <a:pt x="8438" y="20400"/>
                  </a:cubicBezTo>
                  <a:cubicBezTo>
                    <a:pt x="9450" y="20100"/>
                    <a:pt x="8438" y="19500"/>
                    <a:pt x="9450" y="18600"/>
                  </a:cubicBezTo>
                  <a:cubicBezTo>
                    <a:pt x="10463" y="18000"/>
                    <a:pt x="11813" y="18300"/>
                    <a:pt x="12488" y="18300"/>
                  </a:cubicBezTo>
                  <a:cubicBezTo>
                    <a:pt x="12825" y="18000"/>
                    <a:pt x="13162" y="16200"/>
                    <a:pt x="14175" y="15900"/>
                  </a:cubicBezTo>
                  <a:cubicBezTo>
                    <a:pt x="14850" y="15600"/>
                    <a:pt x="15863" y="15900"/>
                    <a:pt x="15863" y="15300"/>
                  </a:cubicBezTo>
                  <a:cubicBezTo>
                    <a:pt x="15863" y="14400"/>
                    <a:pt x="15863" y="12000"/>
                    <a:pt x="16875" y="12000"/>
                  </a:cubicBezTo>
                  <a:cubicBezTo>
                    <a:pt x="17550" y="11700"/>
                    <a:pt x="18900" y="11100"/>
                    <a:pt x="18900" y="10500"/>
                  </a:cubicBezTo>
                  <a:cubicBezTo>
                    <a:pt x="18900" y="10200"/>
                    <a:pt x="20587" y="8700"/>
                    <a:pt x="21263" y="7800"/>
                  </a:cubicBezTo>
                  <a:cubicBezTo>
                    <a:pt x="21600" y="6900"/>
                    <a:pt x="21600" y="6600"/>
                    <a:pt x="20925" y="6600"/>
                  </a:cubicBezTo>
                  <a:cubicBezTo>
                    <a:pt x="20250" y="6300"/>
                    <a:pt x="18900" y="4500"/>
                    <a:pt x="18563" y="3900"/>
                  </a:cubicBezTo>
                  <a:cubicBezTo>
                    <a:pt x="18225" y="3300"/>
                    <a:pt x="16200" y="3600"/>
                    <a:pt x="14175" y="2400"/>
                  </a:cubicBezTo>
                  <a:cubicBezTo>
                    <a:pt x="13500" y="1800"/>
                    <a:pt x="12825" y="900"/>
                    <a:pt x="12825" y="0"/>
                  </a:cubicBezTo>
                  <a:cubicBezTo>
                    <a:pt x="11813" y="300"/>
                    <a:pt x="11813" y="300"/>
                    <a:pt x="11813" y="300"/>
                  </a:cubicBezTo>
                  <a:lnTo>
                    <a:pt x="10800" y="300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998125" y="2407481"/>
              <a:ext cx="28950" cy="42241"/>
            </a:xfrm>
            <a:custGeom>
              <a:rect b="b" l="l" r="r" t="t"/>
              <a:pathLst>
                <a:path extrusionOk="0" h="19221" w="18900">
                  <a:moveTo>
                    <a:pt x="15120" y="18664"/>
                  </a:moveTo>
                  <a:cubicBezTo>
                    <a:pt x="15120" y="18664"/>
                    <a:pt x="15120" y="17121"/>
                    <a:pt x="15120" y="15578"/>
                  </a:cubicBezTo>
                  <a:cubicBezTo>
                    <a:pt x="19440" y="12493"/>
                    <a:pt x="21600" y="1693"/>
                    <a:pt x="12960" y="150"/>
                  </a:cubicBezTo>
                  <a:cubicBezTo>
                    <a:pt x="6480" y="-1393"/>
                    <a:pt x="2160" y="9407"/>
                    <a:pt x="2160" y="12493"/>
                  </a:cubicBezTo>
                  <a:cubicBezTo>
                    <a:pt x="2160" y="12493"/>
                    <a:pt x="2160" y="12493"/>
                    <a:pt x="0" y="12493"/>
                  </a:cubicBezTo>
                  <a:cubicBezTo>
                    <a:pt x="4320" y="18664"/>
                    <a:pt x="10800" y="20207"/>
                    <a:pt x="15120" y="1866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6031209" y="2400329"/>
              <a:ext cx="133778" cy="103345"/>
            </a:xfrm>
            <a:custGeom>
              <a:rect b="b" l="l" r="r" t="t"/>
              <a:pathLst>
                <a:path extrusionOk="0" h="20971" w="21600">
                  <a:moveTo>
                    <a:pt x="3323" y="19577"/>
                  </a:moveTo>
                  <a:cubicBezTo>
                    <a:pt x="3877" y="20274"/>
                    <a:pt x="11077" y="20971"/>
                    <a:pt x="13846" y="20971"/>
                  </a:cubicBezTo>
                  <a:cubicBezTo>
                    <a:pt x="15508" y="16790"/>
                    <a:pt x="15508" y="16790"/>
                    <a:pt x="15508" y="16790"/>
                  </a:cubicBezTo>
                  <a:cubicBezTo>
                    <a:pt x="18277" y="11913"/>
                    <a:pt x="18277" y="11913"/>
                    <a:pt x="18277" y="11913"/>
                  </a:cubicBezTo>
                  <a:cubicBezTo>
                    <a:pt x="18277" y="7732"/>
                    <a:pt x="18277" y="7732"/>
                    <a:pt x="18277" y="7732"/>
                  </a:cubicBezTo>
                  <a:cubicBezTo>
                    <a:pt x="19938" y="7732"/>
                    <a:pt x="19938" y="7732"/>
                    <a:pt x="19938" y="7732"/>
                  </a:cubicBezTo>
                  <a:cubicBezTo>
                    <a:pt x="21600" y="7036"/>
                    <a:pt x="21600" y="7036"/>
                    <a:pt x="21600" y="7036"/>
                  </a:cubicBezTo>
                  <a:cubicBezTo>
                    <a:pt x="20492" y="3552"/>
                    <a:pt x="20492" y="68"/>
                    <a:pt x="19938" y="68"/>
                  </a:cubicBezTo>
                  <a:cubicBezTo>
                    <a:pt x="19385" y="-629"/>
                    <a:pt x="16062" y="4248"/>
                    <a:pt x="14954" y="7036"/>
                  </a:cubicBezTo>
                  <a:cubicBezTo>
                    <a:pt x="13292" y="10519"/>
                    <a:pt x="9969" y="13306"/>
                    <a:pt x="6646" y="12610"/>
                  </a:cubicBezTo>
                  <a:cubicBezTo>
                    <a:pt x="3323" y="11216"/>
                    <a:pt x="2215" y="13306"/>
                    <a:pt x="1108" y="14003"/>
                  </a:cubicBezTo>
                  <a:cubicBezTo>
                    <a:pt x="1108" y="14003"/>
                    <a:pt x="554" y="14003"/>
                    <a:pt x="0" y="14003"/>
                  </a:cubicBezTo>
                  <a:cubicBezTo>
                    <a:pt x="554" y="16790"/>
                    <a:pt x="3323" y="19577"/>
                    <a:pt x="3323" y="1957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7324387" y="2959666"/>
              <a:ext cx="530716" cy="159705"/>
            </a:xfrm>
            <a:custGeom>
              <a:rect b="b" l="l" r="r" t="t"/>
              <a:pathLst>
                <a:path extrusionOk="0" h="21222" w="21480">
                  <a:moveTo>
                    <a:pt x="3990" y="7650"/>
                  </a:moveTo>
                  <a:cubicBezTo>
                    <a:pt x="3990" y="5400"/>
                    <a:pt x="3302" y="5400"/>
                    <a:pt x="3027" y="4050"/>
                  </a:cubicBezTo>
                  <a:cubicBezTo>
                    <a:pt x="2889" y="2250"/>
                    <a:pt x="2614" y="3150"/>
                    <a:pt x="2614" y="2250"/>
                  </a:cubicBezTo>
                  <a:cubicBezTo>
                    <a:pt x="2476" y="2250"/>
                    <a:pt x="2476" y="1800"/>
                    <a:pt x="2476" y="1800"/>
                  </a:cubicBezTo>
                  <a:cubicBezTo>
                    <a:pt x="2064" y="2250"/>
                    <a:pt x="2201" y="3150"/>
                    <a:pt x="2064" y="3150"/>
                  </a:cubicBezTo>
                  <a:cubicBezTo>
                    <a:pt x="1926" y="3150"/>
                    <a:pt x="1238" y="3600"/>
                    <a:pt x="1238" y="2700"/>
                  </a:cubicBezTo>
                  <a:cubicBezTo>
                    <a:pt x="1238" y="2250"/>
                    <a:pt x="1101" y="900"/>
                    <a:pt x="688" y="450"/>
                  </a:cubicBezTo>
                  <a:cubicBezTo>
                    <a:pt x="550" y="450"/>
                    <a:pt x="275" y="450"/>
                    <a:pt x="0" y="450"/>
                  </a:cubicBezTo>
                  <a:cubicBezTo>
                    <a:pt x="275" y="2250"/>
                    <a:pt x="413" y="4500"/>
                    <a:pt x="413" y="5850"/>
                  </a:cubicBezTo>
                  <a:cubicBezTo>
                    <a:pt x="413" y="8100"/>
                    <a:pt x="1376" y="11700"/>
                    <a:pt x="1513" y="13050"/>
                  </a:cubicBezTo>
                  <a:cubicBezTo>
                    <a:pt x="1651" y="14400"/>
                    <a:pt x="1926" y="14850"/>
                    <a:pt x="2614" y="16200"/>
                  </a:cubicBezTo>
                  <a:cubicBezTo>
                    <a:pt x="3164" y="18000"/>
                    <a:pt x="4403" y="20250"/>
                    <a:pt x="4678" y="19800"/>
                  </a:cubicBezTo>
                  <a:cubicBezTo>
                    <a:pt x="4953" y="19350"/>
                    <a:pt x="4265" y="15750"/>
                    <a:pt x="3990" y="14850"/>
                  </a:cubicBezTo>
                  <a:cubicBezTo>
                    <a:pt x="3577" y="13500"/>
                    <a:pt x="3852" y="10350"/>
                    <a:pt x="3990" y="7650"/>
                  </a:cubicBezTo>
                  <a:close/>
                  <a:moveTo>
                    <a:pt x="20637" y="3600"/>
                  </a:moveTo>
                  <a:cubicBezTo>
                    <a:pt x="20362" y="4050"/>
                    <a:pt x="19674" y="3600"/>
                    <a:pt x="19674" y="2700"/>
                  </a:cubicBezTo>
                  <a:cubicBezTo>
                    <a:pt x="19674" y="1800"/>
                    <a:pt x="19124" y="0"/>
                    <a:pt x="18711" y="0"/>
                  </a:cubicBezTo>
                  <a:cubicBezTo>
                    <a:pt x="18298" y="0"/>
                    <a:pt x="17885" y="2700"/>
                    <a:pt x="17748" y="3600"/>
                  </a:cubicBezTo>
                  <a:cubicBezTo>
                    <a:pt x="17748" y="4500"/>
                    <a:pt x="17197" y="4500"/>
                    <a:pt x="17197" y="6300"/>
                  </a:cubicBezTo>
                  <a:cubicBezTo>
                    <a:pt x="17197" y="6750"/>
                    <a:pt x="17060" y="6750"/>
                    <a:pt x="16922" y="7200"/>
                  </a:cubicBezTo>
                  <a:cubicBezTo>
                    <a:pt x="17060" y="8550"/>
                    <a:pt x="17060" y="9450"/>
                    <a:pt x="16922" y="9000"/>
                  </a:cubicBezTo>
                  <a:cubicBezTo>
                    <a:pt x="16647" y="9000"/>
                    <a:pt x="16647" y="9900"/>
                    <a:pt x="16234" y="9900"/>
                  </a:cubicBezTo>
                  <a:cubicBezTo>
                    <a:pt x="16097" y="9900"/>
                    <a:pt x="15959" y="9000"/>
                    <a:pt x="15684" y="7650"/>
                  </a:cubicBezTo>
                  <a:cubicBezTo>
                    <a:pt x="15684" y="7650"/>
                    <a:pt x="15684" y="7650"/>
                    <a:pt x="15684" y="7650"/>
                  </a:cubicBezTo>
                  <a:cubicBezTo>
                    <a:pt x="15409" y="7650"/>
                    <a:pt x="14721" y="10350"/>
                    <a:pt x="14583" y="12600"/>
                  </a:cubicBezTo>
                  <a:cubicBezTo>
                    <a:pt x="14583" y="14400"/>
                    <a:pt x="13896" y="13950"/>
                    <a:pt x="13070" y="13950"/>
                  </a:cubicBezTo>
                  <a:cubicBezTo>
                    <a:pt x="12107" y="14400"/>
                    <a:pt x="12520" y="17550"/>
                    <a:pt x="12382" y="18900"/>
                  </a:cubicBezTo>
                  <a:cubicBezTo>
                    <a:pt x="12107" y="19800"/>
                    <a:pt x="11144" y="17550"/>
                    <a:pt x="10731" y="17550"/>
                  </a:cubicBezTo>
                  <a:cubicBezTo>
                    <a:pt x="10731" y="18450"/>
                    <a:pt x="10869" y="19800"/>
                    <a:pt x="11006" y="19800"/>
                  </a:cubicBezTo>
                  <a:cubicBezTo>
                    <a:pt x="11282" y="19800"/>
                    <a:pt x="11694" y="21600"/>
                    <a:pt x="11969" y="21150"/>
                  </a:cubicBezTo>
                  <a:cubicBezTo>
                    <a:pt x="12245" y="20700"/>
                    <a:pt x="12932" y="21150"/>
                    <a:pt x="13345" y="20700"/>
                  </a:cubicBezTo>
                  <a:cubicBezTo>
                    <a:pt x="13758" y="20250"/>
                    <a:pt x="13896" y="19350"/>
                    <a:pt x="14446" y="19350"/>
                  </a:cubicBezTo>
                  <a:cubicBezTo>
                    <a:pt x="15134" y="19350"/>
                    <a:pt x="14859" y="21150"/>
                    <a:pt x="15546" y="19800"/>
                  </a:cubicBezTo>
                  <a:cubicBezTo>
                    <a:pt x="16234" y="18900"/>
                    <a:pt x="16647" y="19800"/>
                    <a:pt x="16510" y="17550"/>
                  </a:cubicBezTo>
                  <a:cubicBezTo>
                    <a:pt x="16510" y="15750"/>
                    <a:pt x="16922" y="15750"/>
                    <a:pt x="16785" y="14400"/>
                  </a:cubicBezTo>
                  <a:cubicBezTo>
                    <a:pt x="16785" y="13050"/>
                    <a:pt x="17610" y="13950"/>
                    <a:pt x="17473" y="11250"/>
                  </a:cubicBezTo>
                  <a:cubicBezTo>
                    <a:pt x="17473" y="8550"/>
                    <a:pt x="18711" y="8550"/>
                    <a:pt x="19261" y="8550"/>
                  </a:cubicBezTo>
                  <a:cubicBezTo>
                    <a:pt x="19261" y="8550"/>
                    <a:pt x="19536" y="9000"/>
                    <a:pt x="19674" y="9450"/>
                  </a:cubicBezTo>
                  <a:cubicBezTo>
                    <a:pt x="20087" y="8550"/>
                    <a:pt x="20637" y="8100"/>
                    <a:pt x="20362" y="7200"/>
                  </a:cubicBezTo>
                  <a:cubicBezTo>
                    <a:pt x="20087" y="6300"/>
                    <a:pt x="21325" y="7200"/>
                    <a:pt x="21462" y="5850"/>
                  </a:cubicBezTo>
                  <a:cubicBezTo>
                    <a:pt x="21600" y="4500"/>
                    <a:pt x="20912" y="3600"/>
                    <a:pt x="20637" y="36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7712772" y="3014328"/>
              <a:ext cx="32258" cy="20139"/>
            </a:xfrm>
            <a:custGeom>
              <a:rect b="b" l="l" r="r" t="t"/>
              <a:pathLst>
                <a:path extrusionOk="0" h="21600" w="21060">
                  <a:moveTo>
                    <a:pt x="8640" y="21600"/>
                  </a:moveTo>
                  <a:cubicBezTo>
                    <a:pt x="15120" y="21600"/>
                    <a:pt x="15120" y="14400"/>
                    <a:pt x="19440" y="14400"/>
                  </a:cubicBezTo>
                  <a:cubicBezTo>
                    <a:pt x="21600" y="18000"/>
                    <a:pt x="21600" y="10800"/>
                    <a:pt x="19440" y="0"/>
                  </a:cubicBezTo>
                  <a:cubicBezTo>
                    <a:pt x="17280" y="0"/>
                    <a:pt x="10800" y="0"/>
                    <a:pt x="10800" y="7200"/>
                  </a:cubicBezTo>
                  <a:cubicBezTo>
                    <a:pt x="10800" y="14400"/>
                    <a:pt x="4320" y="3600"/>
                    <a:pt x="0" y="3600"/>
                  </a:cubicBezTo>
                  <a:cubicBezTo>
                    <a:pt x="4320" y="14400"/>
                    <a:pt x="6480" y="21600"/>
                    <a:pt x="8640" y="216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5674471" y="2056131"/>
              <a:ext cx="268993" cy="259105"/>
            </a:xfrm>
            <a:custGeom>
              <a:rect b="b" l="l" r="r" t="t"/>
              <a:pathLst>
                <a:path extrusionOk="0" h="21378" w="21600">
                  <a:moveTo>
                    <a:pt x="18046" y="19414"/>
                  </a:moveTo>
                  <a:cubicBezTo>
                    <a:pt x="18319" y="19134"/>
                    <a:pt x="18319" y="18573"/>
                    <a:pt x="19139" y="18573"/>
                  </a:cubicBezTo>
                  <a:cubicBezTo>
                    <a:pt x="19686" y="18573"/>
                    <a:pt x="19959" y="18853"/>
                    <a:pt x="20506" y="19414"/>
                  </a:cubicBezTo>
                  <a:cubicBezTo>
                    <a:pt x="20780" y="19134"/>
                    <a:pt x="21053" y="19134"/>
                    <a:pt x="21600" y="18853"/>
                  </a:cubicBezTo>
                  <a:cubicBezTo>
                    <a:pt x="20780" y="18292"/>
                    <a:pt x="20233" y="17451"/>
                    <a:pt x="20233" y="17170"/>
                  </a:cubicBezTo>
                  <a:cubicBezTo>
                    <a:pt x="20233" y="16329"/>
                    <a:pt x="19686" y="16048"/>
                    <a:pt x="19413" y="15487"/>
                  </a:cubicBezTo>
                  <a:cubicBezTo>
                    <a:pt x="19413" y="15207"/>
                    <a:pt x="19959" y="14365"/>
                    <a:pt x="19686" y="14084"/>
                  </a:cubicBezTo>
                  <a:cubicBezTo>
                    <a:pt x="19413" y="13804"/>
                    <a:pt x="19139" y="12962"/>
                    <a:pt x="18592" y="12682"/>
                  </a:cubicBezTo>
                  <a:cubicBezTo>
                    <a:pt x="18046" y="12682"/>
                    <a:pt x="16132" y="11560"/>
                    <a:pt x="16132" y="10999"/>
                  </a:cubicBezTo>
                  <a:cubicBezTo>
                    <a:pt x="16132" y="10438"/>
                    <a:pt x="15585" y="9877"/>
                    <a:pt x="15038" y="9877"/>
                  </a:cubicBezTo>
                  <a:cubicBezTo>
                    <a:pt x="14765" y="9596"/>
                    <a:pt x="14491" y="7913"/>
                    <a:pt x="14765" y="7633"/>
                  </a:cubicBezTo>
                  <a:cubicBezTo>
                    <a:pt x="15311" y="7633"/>
                    <a:pt x="15311" y="5949"/>
                    <a:pt x="15858" y="5949"/>
                  </a:cubicBezTo>
                  <a:cubicBezTo>
                    <a:pt x="16132" y="5949"/>
                    <a:pt x="15858" y="5108"/>
                    <a:pt x="16132" y="4547"/>
                  </a:cubicBezTo>
                  <a:cubicBezTo>
                    <a:pt x="16132" y="3986"/>
                    <a:pt x="15585" y="3705"/>
                    <a:pt x="15038" y="3705"/>
                  </a:cubicBezTo>
                  <a:cubicBezTo>
                    <a:pt x="14765" y="3705"/>
                    <a:pt x="13944" y="3144"/>
                    <a:pt x="13944" y="2583"/>
                  </a:cubicBezTo>
                  <a:cubicBezTo>
                    <a:pt x="13944" y="2022"/>
                    <a:pt x="13124" y="900"/>
                    <a:pt x="13124" y="620"/>
                  </a:cubicBezTo>
                  <a:cubicBezTo>
                    <a:pt x="13124" y="2022"/>
                    <a:pt x="11210" y="59"/>
                    <a:pt x="10937" y="339"/>
                  </a:cubicBezTo>
                  <a:cubicBezTo>
                    <a:pt x="10390" y="620"/>
                    <a:pt x="9843" y="-222"/>
                    <a:pt x="8749" y="59"/>
                  </a:cubicBezTo>
                  <a:cubicBezTo>
                    <a:pt x="8203" y="59"/>
                    <a:pt x="8203" y="339"/>
                    <a:pt x="7929" y="620"/>
                  </a:cubicBezTo>
                  <a:cubicBezTo>
                    <a:pt x="7929" y="620"/>
                    <a:pt x="7929" y="620"/>
                    <a:pt x="7929" y="620"/>
                  </a:cubicBezTo>
                  <a:cubicBezTo>
                    <a:pt x="6562" y="1742"/>
                    <a:pt x="6562" y="1742"/>
                    <a:pt x="6562" y="1742"/>
                  </a:cubicBezTo>
                  <a:cubicBezTo>
                    <a:pt x="6562" y="1742"/>
                    <a:pt x="5468" y="2022"/>
                    <a:pt x="5195" y="2864"/>
                  </a:cubicBezTo>
                  <a:cubicBezTo>
                    <a:pt x="4922" y="3425"/>
                    <a:pt x="5742" y="4266"/>
                    <a:pt x="5468" y="4547"/>
                  </a:cubicBezTo>
                  <a:cubicBezTo>
                    <a:pt x="5195" y="5108"/>
                    <a:pt x="5195" y="5949"/>
                    <a:pt x="5195" y="6510"/>
                  </a:cubicBezTo>
                  <a:cubicBezTo>
                    <a:pt x="5195" y="6791"/>
                    <a:pt x="4648" y="7633"/>
                    <a:pt x="4648" y="7633"/>
                  </a:cubicBezTo>
                  <a:cubicBezTo>
                    <a:pt x="4648" y="7633"/>
                    <a:pt x="2187" y="9316"/>
                    <a:pt x="0" y="10438"/>
                  </a:cubicBezTo>
                  <a:cubicBezTo>
                    <a:pt x="0" y="10718"/>
                    <a:pt x="0" y="10999"/>
                    <a:pt x="273" y="11560"/>
                  </a:cubicBezTo>
                  <a:cubicBezTo>
                    <a:pt x="273" y="11840"/>
                    <a:pt x="547" y="12962"/>
                    <a:pt x="547" y="13523"/>
                  </a:cubicBezTo>
                  <a:cubicBezTo>
                    <a:pt x="1641" y="13523"/>
                    <a:pt x="1641" y="13523"/>
                    <a:pt x="2461" y="13523"/>
                  </a:cubicBezTo>
                  <a:cubicBezTo>
                    <a:pt x="3281" y="13804"/>
                    <a:pt x="6015" y="15768"/>
                    <a:pt x="6835" y="16329"/>
                  </a:cubicBezTo>
                  <a:cubicBezTo>
                    <a:pt x="7382" y="16609"/>
                    <a:pt x="11210" y="19414"/>
                    <a:pt x="12030" y="20256"/>
                  </a:cubicBezTo>
                  <a:cubicBezTo>
                    <a:pt x="12851" y="20817"/>
                    <a:pt x="14218" y="21097"/>
                    <a:pt x="14491" y="21097"/>
                  </a:cubicBezTo>
                  <a:cubicBezTo>
                    <a:pt x="15038" y="21097"/>
                    <a:pt x="16132" y="21378"/>
                    <a:pt x="17225" y="21378"/>
                  </a:cubicBezTo>
                  <a:cubicBezTo>
                    <a:pt x="17499" y="20536"/>
                    <a:pt x="17772" y="19695"/>
                    <a:pt x="18046" y="1941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5888802" y="2282150"/>
              <a:ext cx="51786" cy="47470"/>
            </a:xfrm>
            <a:custGeom>
              <a:rect b="b" l="l" r="r" t="t"/>
              <a:pathLst>
                <a:path extrusionOk="0" h="21600" w="21600">
                  <a:moveTo>
                    <a:pt x="7200" y="16971"/>
                  </a:moveTo>
                  <a:cubicBezTo>
                    <a:pt x="12960" y="21600"/>
                    <a:pt x="12960" y="21600"/>
                    <a:pt x="1296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160" y="16971"/>
                    <a:pt x="15840" y="9257"/>
                    <a:pt x="15840" y="6171"/>
                  </a:cubicBezTo>
                  <a:cubicBezTo>
                    <a:pt x="15840" y="6171"/>
                    <a:pt x="17280" y="4629"/>
                    <a:pt x="17280" y="4629"/>
                  </a:cubicBezTo>
                  <a:cubicBezTo>
                    <a:pt x="14400" y="1543"/>
                    <a:pt x="12960" y="0"/>
                    <a:pt x="10080" y="0"/>
                  </a:cubicBezTo>
                  <a:cubicBezTo>
                    <a:pt x="5760" y="0"/>
                    <a:pt x="5760" y="3086"/>
                    <a:pt x="4320" y="4629"/>
                  </a:cubicBezTo>
                  <a:cubicBezTo>
                    <a:pt x="2880" y="6171"/>
                    <a:pt x="1440" y="10800"/>
                    <a:pt x="0" y="15429"/>
                  </a:cubicBezTo>
                  <a:cubicBezTo>
                    <a:pt x="2880" y="15429"/>
                    <a:pt x="7200" y="16971"/>
                    <a:pt x="7200" y="1697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494812" y="1590250"/>
              <a:ext cx="393376" cy="334865"/>
            </a:xfrm>
            <a:custGeom>
              <a:rect b="b" l="l" r="r" t="t"/>
              <a:pathLst>
                <a:path extrusionOk="0" h="21397" w="21172">
                  <a:moveTo>
                    <a:pt x="18628" y="5018"/>
                  </a:moveTo>
                  <a:cubicBezTo>
                    <a:pt x="18445" y="5018"/>
                    <a:pt x="18262" y="4582"/>
                    <a:pt x="17896" y="4582"/>
                  </a:cubicBezTo>
                  <a:cubicBezTo>
                    <a:pt x="17530" y="4582"/>
                    <a:pt x="17164" y="4364"/>
                    <a:pt x="16981" y="4145"/>
                  </a:cubicBezTo>
                  <a:cubicBezTo>
                    <a:pt x="16798" y="3709"/>
                    <a:pt x="15699" y="3709"/>
                    <a:pt x="15516" y="3709"/>
                  </a:cubicBezTo>
                  <a:cubicBezTo>
                    <a:pt x="15150" y="3927"/>
                    <a:pt x="14967" y="3055"/>
                    <a:pt x="14601" y="3273"/>
                  </a:cubicBezTo>
                  <a:cubicBezTo>
                    <a:pt x="14418" y="3273"/>
                    <a:pt x="14235" y="2618"/>
                    <a:pt x="14235" y="2400"/>
                  </a:cubicBezTo>
                  <a:cubicBezTo>
                    <a:pt x="14235" y="1964"/>
                    <a:pt x="13869" y="2618"/>
                    <a:pt x="13686" y="2836"/>
                  </a:cubicBezTo>
                  <a:cubicBezTo>
                    <a:pt x="13320" y="2836"/>
                    <a:pt x="13137" y="2400"/>
                    <a:pt x="13137" y="2182"/>
                  </a:cubicBezTo>
                  <a:cubicBezTo>
                    <a:pt x="13137" y="1964"/>
                    <a:pt x="12588" y="1745"/>
                    <a:pt x="12221" y="1527"/>
                  </a:cubicBezTo>
                  <a:cubicBezTo>
                    <a:pt x="12038" y="1309"/>
                    <a:pt x="11672" y="655"/>
                    <a:pt x="11489" y="873"/>
                  </a:cubicBezTo>
                  <a:cubicBezTo>
                    <a:pt x="11306" y="1309"/>
                    <a:pt x="10940" y="655"/>
                    <a:pt x="10940" y="218"/>
                  </a:cubicBezTo>
                  <a:cubicBezTo>
                    <a:pt x="10940" y="218"/>
                    <a:pt x="10940" y="218"/>
                    <a:pt x="10757" y="0"/>
                  </a:cubicBezTo>
                  <a:cubicBezTo>
                    <a:pt x="10757" y="0"/>
                    <a:pt x="10574" y="0"/>
                    <a:pt x="10391" y="0"/>
                  </a:cubicBezTo>
                  <a:cubicBezTo>
                    <a:pt x="10025" y="0"/>
                    <a:pt x="9476" y="655"/>
                    <a:pt x="9659" y="1527"/>
                  </a:cubicBezTo>
                  <a:cubicBezTo>
                    <a:pt x="9659" y="2618"/>
                    <a:pt x="8927" y="2836"/>
                    <a:pt x="8011" y="2836"/>
                  </a:cubicBezTo>
                  <a:cubicBezTo>
                    <a:pt x="7096" y="2836"/>
                    <a:pt x="7462" y="3709"/>
                    <a:pt x="7096" y="4145"/>
                  </a:cubicBezTo>
                  <a:cubicBezTo>
                    <a:pt x="6730" y="4364"/>
                    <a:pt x="5449" y="3927"/>
                    <a:pt x="5266" y="3273"/>
                  </a:cubicBezTo>
                  <a:cubicBezTo>
                    <a:pt x="5082" y="2836"/>
                    <a:pt x="3984" y="3273"/>
                    <a:pt x="4350" y="3927"/>
                  </a:cubicBezTo>
                  <a:cubicBezTo>
                    <a:pt x="4899" y="4582"/>
                    <a:pt x="4899" y="5673"/>
                    <a:pt x="4533" y="5891"/>
                  </a:cubicBezTo>
                  <a:cubicBezTo>
                    <a:pt x="4350" y="6109"/>
                    <a:pt x="3618" y="5455"/>
                    <a:pt x="3252" y="5891"/>
                  </a:cubicBezTo>
                  <a:cubicBezTo>
                    <a:pt x="2886" y="6109"/>
                    <a:pt x="2886" y="5455"/>
                    <a:pt x="2337" y="5236"/>
                  </a:cubicBezTo>
                  <a:cubicBezTo>
                    <a:pt x="1971" y="5018"/>
                    <a:pt x="1788" y="5455"/>
                    <a:pt x="1055" y="5455"/>
                  </a:cubicBezTo>
                  <a:cubicBezTo>
                    <a:pt x="140" y="5455"/>
                    <a:pt x="-226" y="5891"/>
                    <a:pt x="140" y="6327"/>
                  </a:cubicBezTo>
                  <a:cubicBezTo>
                    <a:pt x="323" y="6764"/>
                    <a:pt x="-43" y="6982"/>
                    <a:pt x="323" y="7418"/>
                  </a:cubicBezTo>
                  <a:cubicBezTo>
                    <a:pt x="506" y="7636"/>
                    <a:pt x="1421" y="7636"/>
                    <a:pt x="2154" y="8073"/>
                  </a:cubicBezTo>
                  <a:cubicBezTo>
                    <a:pt x="2886" y="8509"/>
                    <a:pt x="3069" y="8291"/>
                    <a:pt x="3435" y="8509"/>
                  </a:cubicBezTo>
                  <a:cubicBezTo>
                    <a:pt x="3801" y="8945"/>
                    <a:pt x="3984" y="8727"/>
                    <a:pt x="3984" y="9382"/>
                  </a:cubicBezTo>
                  <a:cubicBezTo>
                    <a:pt x="3984" y="10036"/>
                    <a:pt x="4350" y="10691"/>
                    <a:pt x="5082" y="10909"/>
                  </a:cubicBezTo>
                  <a:cubicBezTo>
                    <a:pt x="5815" y="11127"/>
                    <a:pt x="5266" y="11564"/>
                    <a:pt x="5449" y="12218"/>
                  </a:cubicBezTo>
                  <a:cubicBezTo>
                    <a:pt x="5815" y="12655"/>
                    <a:pt x="5266" y="13527"/>
                    <a:pt x="5266" y="14400"/>
                  </a:cubicBezTo>
                  <a:cubicBezTo>
                    <a:pt x="5449" y="15055"/>
                    <a:pt x="4899" y="17236"/>
                    <a:pt x="4533" y="17455"/>
                  </a:cubicBezTo>
                  <a:cubicBezTo>
                    <a:pt x="4533" y="17455"/>
                    <a:pt x="4533" y="17455"/>
                    <a:pt x="4533" y="17455"/>
                  </a:cubicBezTo>
                  <a:cubicBezTo>
                    <a:pt x="4899" y="17673"/>
                    <a:pt x="5266" y="17891"/>
                    <a:pt x="5266" y="17891"/>
                  </a:cubicBezTo>
                  <a:cubicBezTo>
                    <a:pt x="5632" y="18327"/>
                    <a:pt x="6364" y="18545"/>
                    <a:pt x="6730" y="18764"/>
                  </a:cubicBezTo>
                  <a:cubicBezTo>
                    <a:pt x="7279" y="19200"/>
                    <a:pt x="8011" y="18982"/>
                    <a:pt x="8011" y="18764"/>
                  </a:cubicBezTo>
                  <a:cubicBezTo>
                    <a:pt x="8011" y="18327"/>
                    <a:pt x="8377" y="18545"/>
                    <a:pt x="8560" y="18764"/>
                  </a:cubicBezTo>
                  <a:cubicBezTo>
                    <a:pt x="8927" y="19200"/>
                    <a:pt x="9842" y="19200"/>
                    <a:pt x="10391" y="19418"/>
                  </a:cubicBezTo>
                  <a:cubicBezTo>
                    <a:pt x="10757" y="19418"/>
                    <a:pt x="11306" y="19418"/>
                    <a:pt x="11855" y="19418"/>
                  </a:cubicBezTo>
                  <a:cubicBezTo>
                    <a:pt x="11855" y="19200"/>
                    <a:pt x="11855" y="19200"/>
                    <a:pt x="11855" y="18982"/>
                  </a:cubicBezTo>
                  <a:cubicBezTo>
                    <a:pt x="11489" y="17891"/>
                    <a:pt x="12221" y="17455"/>
                    <a:pt x="12954" y="17236"/>
                  </a:cubicBezTo>
                  <a:cubicBezTo>
                    <a:pt x="13686" y="17018"/>
                    <a:pt x="15333" y="17673"/>
                    <a:pt x="15699" y="17891"/>
                  </a:cubicBezTo>
                  <a:cubicBezTo>
                    <a:pt x="16066" y="18327"/>
                    <a:pt x="16615" y="18109"/>
                    <a:pt x="17347" y="17236"/>
                  </a:cubicBezTo>
                  <a:cubicBezTo>
                    <a:pt x="17713" y="16800"/>
                    <a:pt x="18079" y="16582"/>
                    <a:pt x="18262" y="16582"/>
                  </a:cubicBezTo>
                  <a:cubicBezTo>
                    <a:pt x="18445" y="16364"/>
                    <a:pt x="18445" y="16145"/>
                    <a:pt x="18445" y="15927"/>
                  </a:cubicBezTo>
                  <a:cubicBezTo>
                    <a:pt x="18628" y="15709"/>
                    <a:pt x="18079" y="15709"/>
                    <a:pt x="17896" y="15709"/>
                  </a:cubicBezTo>
                  <a:cubicBezTo>
                    <a:pt x="17530" y="15709"/>
                    <a:pt x="17347" y="15273"/>
                    <a:pt x="17530" y="14836"/>
                  </a:cubicBezTo>
                  <a:cubicBezTo>
                    <a:pt x="17713" y="14400"/>
                    <a:pt x="17347" y="14400"/>
                    <a:pt x="16981" y="13964"/>
                  </a:cubicBezTo>
                  <a:cubicBezTo>
                    <a:pt x="16798" y="13527"/>
                    <a:pt x="17164" y="13527"/>
                    <a:pt x="17347" y="13527"/>
                  </a:cubicBezTo>
                  <a:cubicBezTo>
                    <a:pt x="17530" y="13309"/>
                    <a:pt x="17896" y="12873"/>
                    <a:pt x="17713" y="12873"/>
                  </a:cubicBezTo>
                  <a:cubicBezTo>
                    <a:pt x="17530" y="12655"/>
                    <a:pt x="17347" y="12436"/>
                    <a:pt x="17530" y="12000"/>
                  </a:cubicBezTo>
                  <a:cubicBezTo>
                    <a:pt x="17713" y="11564"/>
                    <a:pt x="17164" y="11345"/>
                    <a:pt x="17164" y="11127"/>
                  </a:cubicBezTo>
                  <a:cubicBezTo>
                    <a:pt x="17164" y="10691"/>
                    <a:pt x="16798" y="10473"/>
                    <a:pt x="16615" y="10909"/>
                  </a:cubicBezTo>
                  <a:cubicBezTo>
                    <a:pt x="16249" y="11345"/>
                    <a:pt x="16249" y="11127"/>
                    <a:pt x="16432" y="10473"/>
                  </a:cubicBezTo>
                  <a:cubicBezTo>
                    <a:pt x="16615" y="9818"/>
                    <a:pt x="17347" y="9382"/>
                    <a:pt x="17347" y="8945"/>
                  </a:cubicBezTo>
                  <a:cubicBezTo>
                    <a:pt x="17347" y="8727"/>
                    <a:pt x="17713" y="8291"/>
                    <a:pt x="18079" y="8291"/>
                  </a:cubicBezTo>
                  <a:cubicBezTo>
                    <a:pt x="18445" y="8291"/>
                    <a:pt x="18262" y="7418"/>
                    <a:pt x="18445" y="6982"/>
                  </a:cubicBezTo>
                  <a:cubicBezTo>
                    <a:pt x="18445" y="6545"/>
                    <a:pt x="18628" y="5891"/>
                    <a:pt x="18994" y="5455"/>
                  </a:cubicBezTo>
                  <a:cubicBezTo>
                    <a:pt x="19360" y="5018"/>
                    <a:pt x="18811" y="4800"/>
                    <a:pt x="18628" y="5018"/>
                  </a:cubicBezTo>
                  <a:close/>
                  <a:moveTo>
                    <a:pt x="21008" y="18109"/>
                  </a:moveTo>
                  <a:cubicBezTo>
                    <a:pt x="20825" y="18109"/>
                    <a:pt x="20642" y="18545"/>
                    <a:pt x="20093" y="18982"/>
                  </a:cubicBezTo>
                  <a:cubicBezTo>
                    <a:pt x="19543" y="19418"/>
                    <a:pt x="20093" y="21600"/>
                    <a:pt x="20642" y="21382"/>
                  </a:cubicBezTo>
                  <a:cubicBezTo>
                    <a:pt x="21374" y="21382"/>
                    <a:pt x="21191" y="18109"/>
                    <a:pt x="21008" y="1810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140169" y="2741020"/>
              <a:ext cx="64732" cy="34524"/>
            </a:xfrm>
            <a:custGeom>
              <a:rect b="b" l="l" r="r" t="t"/>
              <a:pathLst>
                <a:path extrusionOk="0" h="21600" w="21600">
                  <a:moveTo>
                    <a:pt x="21600" y="8640"/>
                  </a:moveTo>
                  <a:cubicBezTo>
                    <a:pt x="19326" y="4320"/>
                    <a:pt x="15916" y="8640"/>
                    <a:pt x="11368" y="4320"/>
                  </a:cubicBezTo>
                  <a:cubicBezTo>
                    <a:pt x="10232" y="2160"/>
                    <a:pt x="9095" y="0"/>
                    <a:pt x="6821" y="0"/>
                  </a:cubicBezTo>
                  <a:cubicBezTo>
                    <a:pt x="6821" y="0"/>
                    <a:pt x="6821" y="0"/>
                    <a:pt x="6821" y="0"/>
                  </a:cubicBezTo>
                  <a:cubicBezTo>
                    <a:pt x="5684" y="0"/>
                    <a:pt x="3411" y="4320"/>
                    <a:pt x="0" y="10800"/>
                  </a:cubicBezTo>
                  <a:cubicBezTo>
                    <a:pt x="3411" y="15120"/>
                    <a:pt x="14779" y="21600"/>
                    <a:pt x="18189" y="21600"/>
                  </a:cubicBezTo>
                  <a:cubicBezTo>
                    <a:pt x="19326" y="21600"/>
                    <a:pt x="20463" y="19440"/>
                    <a:pt x="21600" y="19440"/>
                  </a:cubicBezTo>
                  <a:cubicBezTo>
                    <a:pt x="21600" y="12960"/>
                    <a:pt x="21600" y="8640"/>
                    <a:pt x="21600" y="864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160308" y="2694446"/>
              <a:ext cx="171177" cy="88290"/>
            </a:xfrm>
            <a:custGeom>
              <a:rect b="b" l="l" r="r" t="t"/>
              <a:pathLst>
                <a:path extrusionOk="0" h="20715" w="21600">
                  <a:moveTo>
                    <a:pt x="9072" y="18315"/>
                  </a:moveTo>
                  <a:cubicBezTo>
                    <a:pt x="9072" y="17515"/>
                    <a:pt x="8208" y="14315"/>
                    <a:pt x="10368" y="14315"/>
                  </a:cubicBezTo>
                  <a:cubicBezTo>
                    <a:pt x="12096" y="14315"/>
                    <a:pt x="13824" y="13515"/>
                    <a:pt x="13824" y="11115"/>
                  </a:cubicBezTo>
                  <a:cubicBezTo>
                    <a:pt x="14256" y="8715"/>
                    <a:pt x="16848" y="10315"/>
                    <a:pt x="17280" y="10315"/>
                  </a:cubicBezTo>
                  <a:cubicBezTo>
                    <a:pt x="17712" y="9515"/>
                    <a:pt x="19872" y="7115"/>
                    <a:pt x="21600" y="7115"/>
                  </a:cubicBezTo>
                  <a:cubicBezTo>
                    <a:pt x="21600" y="3915"/>
                    <a:pt x="19008" y="4715"/>
                    <a:pt x="17712" y="1515"/>
                  </a:cubicBezTo>
                  <a:cubicBezTo>
                    <a:pt x="15984" y="-885"/>
                    <a:pt x="12096" y="-85"/>
                    <a:pt x="9936" y="1515"/>
                  </a:cubicBezTo>
                  <a:cubicBezTo>
                    <a:pt x="8208" y="3115"/>
                    <a:pt x="5616" y="-85"/>
                    <a:pt x="3456" y="2315"/>
                  </a:cubicBezTo>
                  <a:cubicBezTo>
                    <a:pt x="3456" y="2315"/>
                    <a:pt x="3456" y="2315"/>
                    <a:pt x="3456" y="2315"/>
                  </a:cubicBezTo>
                  <a:cubicBezTo>
                    <a:pt x="3024" y="3115"/>
                    <a:pt x="2592" y="4715"/>
                    <a:pt x="1728" y="6315"/>
                  </a:cubicBezTo>
                  <a:cubicBezTo>
                    <a:pt x="432" y="7915"/>
                    <a:pt x="864" y="10315"/>
                    <a:pt x="0" y="11115"/>
                  </a:cubicBezTo>
                  <a:cubicBezTo>
                    <a:pt x="864" y="11115"/>
                    <a:pt x="1296" y="11915"/>
                    <a:pt x="1728" y="12715"/>
                  </a:cubicBezTo>
                  <a:cubicBezTo>
                    <a:pt x="3456" y="14315"/>
                    <a:pt x="4752" y="12715"/>
                    <a:pt x="5616" y="14315"/>
                  </a:cubicBezTo>
                  <a:cubicBezTo>
                    <a:pt x="5616" y="14315"/>
                    <a:pt x="5616" y="15915"/>
                    <a:pt x="5616" y="18315"/>
                  </a:cubicBezTo>
                  <a:cubicBezTo>
                    <a:pt x="5616" y="17515"/>
                    <a:pt x="6048" y="17515"/>
                    <a:pt x="6480" y="18315"/>
                  </a:cubicBezTo>
                  <a:cubicBezTo>
                    <a:pt x="6912" y="19115"/>
                    <a:pt x="6912" y="19915"/>
                    <a:pt x="6912" y="20715"/>
                  </a:cubicBezTo>
                  <a:cubicBezTo>
                    <a:pt x="8208" y="19915"/>
                    <a:pt x="8208" y="19915"/>
                    <a:pt x="8208" y="19915"/>
                  </a:cubicBezTo>
                  <a:cubicBezTo>
                    <a:pt x="8208" y="19915"/>
                    <a:pt x="9072" y="19115"/>
                    <a:pt x="9072" y="1831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402238" y="2207350"/>
              <a:ext cx="830146" cy="516409"/>
            </a:xfrm>
            <a:custGeom>
              <a:rect b="b" l="l" r="r" t="t"/>
              <a:pathLst>
                <a:path extrusionOk="0" h="21600" w="21529">
                  <a:moveTo>
                    <a:pt x="17985" y="20321"/>
                  </a:moveTo>
                  <a:cubicBezTo>
                    <a:pt x="17985" y="20321"/>
                    <a:pt x="18779" y="20463"/>
                    <a:pt x="18867" y="20179"/>
                  </a:cubicBezTo>
                  <a:cubicBezTo>
                    <a:pt x="18955" y="19895"/>
                    <a:pt x="18338" y="19184"/>
                    <a:pt x="18338" y="19042"/>
                  </a:cubicBezTo>
                  <a:cubicBezTo>
                    <a:pt x="18426" y="19042"/>
                    <a:pt x="18514" y="18189"/>
                    <a:pt x="18602" y="18189"/>
                  </a:cubicBezTo>
                  <a:cubicBezTo>
                    <a:pt x="18691" y="18189"/>
                    <a:pt x="19837" y="18332"/>
                    <a:pt x="19925" y="18189"/>
                  </a:cubicBezTo>
                  <a:cubicBezTo>
                    <a:pt x="19925" y="18189"/>
                    <a:pt x="20189" y="17621"/>
                    <a:pt x="20366" y="17479"/>
                  </a:cubicBezTo>
                  <a:cubicBezTo>
                    <a:pt x="20454" y="17479"/>
                    <a:pt x="20542" y="17621"/>
                    <a:pt x="20718" y="17905"/>
                  </a:cubicBezTo>
                  <a:cubicBezTo>
                    <a:pt x="20895" y="17621"/>
                    <a:pt x="20983" y="16911"/>
                    <a:pt x="20983" y="16342"/>
                  </a:cubicBezTo>
                  <a:cubicBezTo>
                    <a:pt x="21071" y="15632"/>
                    <a:pt x="20895" y="15347"/>
                    <a:pt x="21159" y="15063"/>
                  </a:cubicBezTo>
                  <a:cubicBezTo>
                    <a:pt x="21336" y="14637"/>
                    <a:pt x="21600" y="14637"/>
                    <a:pt x="21512" y="14068"/>
                  </a:cubicBezTo>
                  <a:cubicBezTo>
                    <a:pt x="21424" y="13500"/>
                    <a:pt x="21159" y="14068"/>
                    <a:pt x="20895" y="13784"/>
                  </a:cubicBezTo>
                  <a:cubicBezTo>
                    <a:pt x="20630" y="13642"/>
                    <a:pt x="20454" y="13784"/>
                    <a:pt x="19749" y="13926"/>
                  </a:cubicBezTo>
                  <a:cubicBezTo>
                    <a:pt x="19131" y="14068"/>
                    <a:pt x="18867" y="14495"/>
                    <a:pt x="18867" y="15205"/>
                  </a:cubicBezTo>
                  <a:cubicBezTo>
                    <a:pt x="18867" y="15916"/>
                    <a:pt x="18691" y="15632"/>
                    <a:pt x="18691" y="16200"/>
                  </a:cubicBezTo>
                  <a:cubicBezTo>
                    <a:pt x="18691" y="16911"/>
                    <a:pt x="18162" y="16911"/>
                    <a:pt x="18162" y="17337"/>
                  </a:cubicBezTo>
                  <a:cubicBezTo>
                    <a:pt x="18250" y="17621"/>
                    <a:pt x="17809" y="17337"/>
                    <a:pt x="17633" y="17195"/>
                  </a:cubicBezTo>
                  <a:cubicBezTo>
                    <a:pt x="17544" y="17053"/>
                    <a:pt x="16222" y="17763"/>
                    <a:pt x="15958" y="17763"/>
                  </a:cubicBezTo>
                  <a:cubicBezTo>
                    <a:pt x="15781" y="17763"/>
                    <a:pt x="15429" y="17195"/>
                    <a:pt x="15164" y="17195"/>
                  </a:cubicBezTo>
                  <a:cubicBezTo>
                    <a:pt x="14900" y="17195"/>
                    <a:pt x="14811" y="16484"/>
                    <a:pt x="14811" y="15916"/>
                  </a:cubicBezTo>
                  <a:cubicBezTo>
                    <a:pt x="14723" y="15489"/>
                    <a:pt x="14282" y="14921"/>
                    <a:pt x="14018" y="14495"/>
                  </a:cubicBezTo>
                  <a:cubicBezTo>
                    <a:pt x="13842" y="14068"/>
                    <a:pt x="13753" y="12932"/>
                    <a:pt x="13753" y="12221"/>
                  </a:cubicBezTo>
                  <a:cubicBezTo>
                    <a:pt x="13753" y="11511"/>
                    <a:pt x="13665" y="10374"/>
                    <a:pt x="14018" y="9095"/>
                  </a:cubicBezTo>
                  <a:cubicBezTo>
                    <a:pt x="14018" y="8953"/>
                    <a:pt x="14018" y="8668"/>
                    <a:pt x="14018" y="8526"/>
                  </a:cubicBezTo>
                  <a:cubicBezTo>
                    <a:pt x="13930" y="8526"/>
                    <a:pt x="13842" y="8384"/>
                    <a:pt x="13753" y="8384"/>
                  </a:cubicBezTo>
                  <a:cubicBezTo>
                    <a:pt x="13489" y="8384"/>
                    <a:pt x="12872" y="7816"/>
                    <a:pt x="12784" y="7816"/>
                  </a:cubicBezTo>
                  <a:cubicBezTo>
                    <a:pt x="12696" y="7816"/>
                    <a:pt x="12696" y="7389"/>
                    <a:pt x="12607" y="7105"/>
                  </a:cubicBezTo>
                  <a:cubicBezTo>
                    <a:pt x="12431" y="6963"/>
                    <a:pt x="12519" y="6395"/>
                    <a:pt x="12431" y="6253"/>
                  </a:cubicBezTo>
                  <a:cubicBezTo>
                    <a:pt x="12255" y="6111"/>
                    <a:pt x="11902" y="5542"/>
                    <a:pt x="11726" y="4689"/>
                  </a:cubicBezTo>
                  <a:cubicBezTo>
                    <a:pt x="11638" y="3979"/>
                    <a:pt x="10756" y="3553"/>
                    <a:pt x="10491" y="3553"/>
                  </a:cubicBezTo>
                  <a:cubicBezTo>
                    <a:pt x="10139" y="3553"/>
                    <a:pt x="9962" y="4547"/>
                    <a:pt x="9874" y="4689"/>
                  </a:cubicBezTo>
                  <a:cubicBezTo>
                    <a:pt x="9874" y="4689"/>
                    <a:pt x="9257" y="4121"/>
                    <a:pt x="9081" y="3979"/>
                  </a:cubicBezTo>
                  <a:cubicBezTo>
                    <a:pt x="8904" y="3837"/>
                    <a:pt x="8816" y="3553"/>
                    <a:pt x="8816" y="3268"/>
                  </a:cubicBezTo>
                  <a:cubicBezTo>
                    <a:pt x="8816" y="2842"/>
                    <a:pt x="8464" y="2416"/>
                    <a:pt x="8376" y="2274"/>
                  </a:cubicBezTo>
                  <a:cubicBezTo>
                    <a:pt x="8287" y="2274"/>
                    <a:pt x="7582" y="1137"/>
                    <a:pt x="7582" y="1137"/>
                  </a:cubicBezTo>
                  <a:cubicBezTo>
                    <a:pt x="6436" y="1137"/>
                    <a:pt x="6436" y="1137"/>
                    <a:pt x="6436" y="1137"/>
                  </a:cubicBezTo>
                  <a:cubicBezTo>
                    <a:pt x="6260" y="1705"/>
                    <a:pt x="6260" y="1705"/>
                    <a:pt x="6260" y="1705"/>
                  </a:cubicBezTo>
                  <a:cubicBezTo>
                    <a:pt x="4232" y="1705"/>
                    <a:pt x="4232" y="1705"/>
                    <a:pt x="4232" y="1705"/>
                  </a:cubicBezTo>
                  <a:cubicBezTo>
                    <a:pt x="4232" y="1705"/>
                    <a:pt x="2645" y="711"/>
                    <a:pt x="2380" y="711"/>
                  </a:cubicBezTo>
                  <a:cubicBezTo>
                    <a:pt x="2116" y="568"/>
                    <a:pt x="1587" y="0"/>
                    <a:pt x="1587" y="0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88" y="568"/>
                    <a:pt x="176" y="853"/>
                    <a:pt x="353" y="1279"/>
                  </a:cubicBezTo>
                  <a:cubicBezTo>
                    <a:pt x="705" y="1989"/>
                    <a:pt x="882" y="3126"/>
                    <a:pt x="970" y="3553"/>
                  </a:cubicBezTo>
                  <a:cubicBezTo>
                    <a:pt x="970" y="3837"/>
                    <a:pt x="1411" y="4263"/>
                    <a:pt x="1851" y="4689"/>
                  </a:cubicBezTo>
                  <a:cubicBezTo>
                    <a:pt x="2204" y="4974"/>
                    <a:pt x="2204" y="5968"/>
                    <a:pt x="2204" y="6111"/>
                  </a:cubicBezTo>
                  <a:cubicBezTo>
                    <a:pt x="2116" y="6395"/>
                    <a:pt x="1675" y="5968"/>
                    <a:pt x="1587" y="6253"/>
                  </a:cubicBezTo>
                  <a:cubicBezTo>
                    <a:pt x="1587" y="6395"/>
                    <a:pt x="2204" y="7389"/>
                    <a:pt x="2469" y="7247"/>
                  </a:cubicBezTo>
                  <a:cubicBezTo>
                    <a:pt x="2733" y="7247"/>
                    <a:pt x="2821" y="7532"/>
                    <a:pt x="3262" y="8100"/>
                  </a:cubicBezTo>
                  <a:cubicBezTo>
                    <a:pt x="3615" y="8668"/>
                    <a:pt x="3615" y="9237"/>
                    <a:pt x="3438" y="9521"/>
                  </a:cubicBezTo>
                  <a:cubicBezTo>
                    <a:pt x="3262" y="9663"/>
                    <a:pt x="3791" y="10089"/>
                    <a:pt x="4320" y="10658"/>
                  </a:cubicBezTo>
                  <a:cubicBezTo>
                    <a:pt x="4761" y="11226"/>
                    <a:pt x="5025" y="11795"/>
                    <a:pt x="5025" y="12079"/>
                  </a:cubicBezTo>
                  <a:cubicBezTo>
                    <a:pt x="5113" y="12363"/>
                    <a:pt x="5290" y="12079"/>
                    <a:pt x="5378" y="11795"/>
                  </a:cubicBezTo>
                  <a:cubicBezTo>
                    <a:pt x="5466" y="11368"/>
                    <a:pt x="5202" y="11226"/>
                    <a:pt x="5202" y="10800"/>
                  </a:cubicBezTo>
                  <a:cubicBezTo>
                    <a:pt x="5202" y="10374"/>
                    <a:pt x="4849" y="10516"/>
                    <a:pt x="4584" y="10374"/>
                  </a:cubicBezTo>
                  <a:cubicBezTo>
                    <a:pt x="4408" y="10374"/>
                    <a:pt x="4673" y="9663"/>
                    <a:pt x="4408" y="9379"/>
                  </a:cubicBezTo>
                  <a:cubicBezTo>
                    <a:pt x="4232" y="9095"/>
                    <a:pt x="4056" y="8384"/>
                    <a:pt x="3967" y="7816"/>
                  </a:cubicBezTo>
                  <a:cubicBezTo>
                    <a:pt x="3879" y="7247"/>
                    <a:pt x="3438" y="6679"/>
                    <a:pt x="3174" y="6111"/>
                  </a:cubicBezTo>
                  <a:cubicBezTo>
                    <a:pt x="2998" y="5400"/>
                    <a:pt x="2821" y="4974"/>
                    <a:pt x="2645" y="4832"/>
                  </a:cubicBezTo>
                  <a:cubicBezTo>
                    <a:pt x="2469" y="4689"/>
                    <a:pt x="2821" y="4405"/>
                    <a:pt x="2733" y="4263"/>
                  </a:cubicBezTo>
                  <a:cubicBezTo>
                    <a:pt x="2557" y="3979"/>
                    <a:pt x="2380" y="3979"/>
                    <a:pt x="2204" y="3837"/>
                  </a:cubicBezTo>
                  <a:cubicBezTo>
                    <a:pt x="1940" y="3695"/>
                    <a:pt x="1763" y="3411"/>
                    <a:pt x="1763" y="2984"/>
                  </a:cubicBezTo>
                  <a:cubicBezTo>
                    <a:pt x="1763" y="2558"/>
                    <a:pt x="1587" y="1563"/>
                    <a:pt x="1499" y="1279"/>
                  </a:cubicBezTo>
                  <a:cubicBezTo>
                    <a:pt x="1499" y="995"/>
                    <a:pt x="1675" y="995"/>
                    <a:pt x="1763" y="1137"/>
                  </a:cubicBezTo>
                  <a:cubicBezTo>
                    <a:pt x="1851" y="1279"/>
                    <a:pt x="1940" y="1421"/>
                    <a:pt x="2028" y="1279"/>
                  </a:cubicBezTo>
                  <a:cubicBezTo>
                    <a:pt x="2116" y="1279"/>
                    <a:pt x="2380" y="1279"/>
                    <a:pt x="2380" y="1563"/>
                  </a:cubicBezTo>
                  <a:cubicBezTo>
                    <a:pt x="2469" y="1847"/>
                    <a:pt x="2733" y="1563"/>
                    <a:pt x="2909" y="1705"/>
                  </a:cubicBezTo>
                  <a:cubicBezTo>
                    <a:pt x="2998" y="1847"/>
                    <a:pt x="2645" y="1989"/>
                    <a:pt x="2998" y="3126"/>
                  </a:cubicBezTo>
                  <a:cubicBezTo>
                    <a:pt x="3438" y="4405"/>
                    <a:pt x="3174" y="3695"/>
                    <a:pt x="3174" y="4547"/>
                  </a:cubicBezTo>
                  <a:cubicBezTo>
                    <a:pt x="3174" y="5258"/>
                    <a:pt x="3438" y="4974"/>
                    <a:pt x="3438" y="4832"/>
                  </a:cubicBezTo>
                  <a:cubicBezTo>
                    <a:pt x="3527" y="4689"/>
                    <a:pt x="3791" y="4974"/>
                    <a:pt x="3967" y="5400"/>
                  </a:cubicBezTo>
                  <a:cubicBezTo>
                    <a:pt x="4144" y="5826"/>
                    <a:pt x="4584" y="5826"/>
                    <a:pt x="4584" y="6111"/>
                  </a:cubicBezTo>
                  <a:cubicBezTo>
                    <a:pt x="4584" y="6395"/>
                    <a:pt x="4673" y="6821"/>
                    <a:pt x="4937" y="6821"/>
                  </a:cubicBezTo>
                  <a:cubicBezTo>
                    <a:pt x="5202" y="6963"/>
                    <a:pt x="5202" y="7389"/>
                    <a:pt x="5378" y="7532"/>
                  </a:cubicBezTo>
                  <a:cubicBezTo>
                    <a:pt x="5554" y="7532"/>
                    <a:pt x="5642" y="7816"/>
                    <a:pt x="5554" y="8100"/>
                  </a:cubicBezTo>
                  <a:cubicBezTo>
                    <a:pt x="5466" y="8526"/>
                    <a:pt x="5554" y="8811"/>
                    <a:pt x="5995" y="9095"/>
                  </a:cubicBezTo>
                  <a:cubicBezTo>
                    <a:pt x="6436" y="9379"/>
                    <a:pt x="6171" y="9379"/>
                    <a:pt x="6524" y="9947"/>
                  </a:cubicBezTo>
                  <a:cubicBezTo>
                    <a:pt x="6877" y="10374"/>
                    <a:pt x="7847" y="12221"/>
                    <a:pt x="8023" y="12647"/>
                  </a:cubicBezTo>
                  <a:cubicBezTo>
                    <a:pt x="8287" y="13074"/>
                    <a:pt x="8376" y="13500"/>
                    <a:pt x="8376" y="13926"/>
                  </a:cubicBezTo>
                  <a:cubicBezTo>
                    <a:pt x="8464" y="14211"/>
                    <a:pt x="8287" y="14353"/>
                    <a:pt x="8376" y="14779"/>
                  </a:cubicBezTo>
                  <a:cubicBezTo>
                    <a:pt x="8464" y="15063"/>
                    <a:pt x="8111" y="14921"/>
                    <a:pt x="8199" y="15063"/>
                  </a:cubicBezTo>
                  <a:cubicBezTo>
                    <a:pt x="8199" y="15347"/>
                    <a:pt x="8376" y="16484"/>
                    <a:pt x="8728" y="16484"/>
                  </a:cubicBezTo>
                  <a:cubicBezTo>
                    <a:pt x="9081" y="16626"/>
                    <a:pt x="9433" y="17337"/>
                    <a:pt x="9786" y="17621"/>
                  </a:cubicBezTo>
                  <a:cubicBezTo>
                    <a:pt x="10051" y="18047"/>
                    <a:pt x="10491" y="17905"/>
                    <a:pt x="10844" y="18189"/>
                  </a:cubicBezTo>
                  <a:cubicBezTo>
                    <a:pt x="11285" y="18474"/>
                    <a:pt x="11638" y="19042"/>
                    <a:pt x="12255" y="19326"/>
                  </a:cubicBezTo>
                  <a:cubicBezTo>
                    <a:pt x="12872" y="19611"/>
                    <a:pt x="13489" y="20037"/>
                    <a:pt x="13842" y="20463"/>
                  </a:cubicBezTo>
                  <a:cubicBezTo>
                    <a:pt x="14282" y="20889"/>
                    <a:pt x="14723" y="20747"/>
                    <a:pt x="15340" y="20321"/>
                  </a:cubicBezTo>
                  <a:cubicBezTo>
                    <a:pt x="15869" y="20037"/>
                    <a:pt x="16310" y="20463"/>
                    <a:pt x="16575" y="20605"/>
                  </a:cubicBezTo>
                  <a:cubicBezTo>
                    <a:pt x="16751" y="20747"/>
                    <a:pt x="17104" y="21174"/>
                    <a:pt x="17368" y="21600"/>
                  </a:cubicBezTo>
                  <a:cubicBezTo>
                    <a:pt x="17633" y="21032"/>
                    <a:pt x="17897" y="20321"/>
                    <a:pt x="17985" y="2032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2072561" y="2643204"/>
              <a:ext cx="115078" cy="115078"/>
            </a:xfrm>
            <a:custGeom>
              <a:rect b="b" l="l" r="r" t="t"/>
              <a:pathLst>
                <a:path extrusionOk="0" h="21600" w="21600">
                  <a:moveTo>
                    <a:pt x="19059" y="14612"/>
                  </a:moveTo>
                  <a:cubicBezTo>
                    <a:pt x="20329" y="13341"/>
                    <a:pt x="20965" y="12071"/>
                    <a:pt x="21600" y="11435"/>
                  </a:cubicBezTo>
                  <a:cubicBezTo>
                    <a:pt x="20329" y="12706"/>
                    <a:pt x="19694" y="11435"/>
                    <a:pt x="19694" y="10165"/>
                  </a:cubicBezTo>
                  <a:cubicBezTo>
                    <a:pt x="17153" y="10800"/>
                    <a:pt x="17153" y="10800"/>
                    <a:pt x="17153" y="10800"/>
                  </a:cubicBezTo>
                  <a:cubicBezTo>
                    <a:pt x="17153" y="0"/>
                    <a:pt x="17153" y="0"/>
                    <a:pt x="17153" y="0"/>
                  </a:cubicBezTo>
                  <a:cubicBezTo>
                    <a:pt x="15247" y="635"/>
                    <a:pt x="9529" y="0"/>
                    <a:pt x="8894" y="0"/>
                  </a:cubicBezTo>
                  <a:cubicBezTo>
                    <a:pt x="8259" y="0"/>
                    <a:pt x="7624" y="3812"/>
                    <a:pt x="6988" y="3812"/>
                  </a:cubicBezTo>
                  <a:cubicBezTo>
                    <a:pt x="6988" y="4447"/>
                    <a:pt x="11435" y="7624"/>
                    <a:pt x="10800" y="8894"/>
                  </a:cubicBezTo>
                  <a:cubicBezTo>
                    <a:pt x="10165" y="10165"/>
                    <a:pt x="4447" y="9529"/>
                    <a:pt x="4447" y="9529"/>
                  </a:cubicBezTo>
                  <a:cubicBezTo>
                    <a:pt x="3812" y="9529"/>
                    <a:pt x="1906" y="12706"/>
                    <a:pt x="0" y="15247"/>
                  </a:cubicBezTo>
                  <a:cubicBezTo>
                    <a:pt x="2541" y="17153"/>
                    <a:pt x="4447" y="19059"/>
                    <a:pt x="5718" y="20329"/>
                  </a:cubicBezTo>
                  <a:cubicBezTo>
                    <a:pt x="7624" y="21600"/>
                    <a:pt x="11435" y="19694"/>
                    <a:pt x="12706" y="21600"/>
                  </a:cubicBezTo>
                  <a:cubicBezTo>
                    <a:pt x="12706" y="21600"/>
                    <a:pt x="12706" y="21600"/>
                    <a:pt x="12706" y="21600"/>
                  </a:cubicBezTo>
                  <a:cubicBezTo>
                    <a:pt x="14612" y="19694"/>
                    <a:pt x="15882" y="18424"/>
                    <a:pt x="16518" y="18424"/>
                  </a:cubicBezTo>
                  <a:cubicBezTo>
                    <a:pt x="17788" y="17788"/>
                    <a:pt x="16518" y="16518"/>
                    <a:pt x="19059" y="1461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164623" y="2625943"/>
              <a:ext cx="37401" cy="74801"/>
            </a:xfrm>
            <a:custGeom>
              <a:rect b="b" l="l" r="r" t="t"/>
              <a:pathLst>
                <a:path extrusionOk="0" h="21600" w="21600">
                  <a:moveTo>
                    <a:pt x="3927" y="4909"/>
                  </a:moveTo>
                  <a:cubicBezTo>
                    <a:pt x="1964" y="4909"/>
                    <a:pt x="1964" y="4909"/>
                    <a:pt x="0" y="490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7855" y="20618"/>
                    <a:pt x="7855" y="20618"/>
                    <a:pt x="7855" y="20618"/>
                  </a:cubicBezTo>
                  <a:cubicBezTo>
                    <a:pt x="7855" y="19636"/>
                    <a:pt x="9818" y="17673"/>
                    <a:pt x="13745" y="16691"/>
                  </a:cubicBezTo>
                  <a:cubicBezTo>
                    <a:pt x="19636" y="14727"/>
                    <a:pt x="9818" y="4909"/>
                    <a:pt x="17673" y="3927"/>
                  </a:cubicBezTo>
                  <a:cubicBezTo>
                    <a:pt x="17673" y="3927"/>
                    <a:pt x="19636" y="2945"/>
                    <a:pt x="21600" y="2945"/>
                  </a:cubicBezTo>
                  <a:cubicBezTo>
                    <a:pt x="17673" y="982"/>
                    <a:pt x="15709" y="0"/>
                    <a:pt x="13745" y="0"/>
                  </a:cubicBezTo>
                  <a:cubicBezTo>
                    <a:pt x="9818" y="982"/>
                    <a:pt x="3927" y="4909"/>
                    <a:pt x="3927" y="490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2568940" y="2578740"/>
              <a:ext cx="77569" cy="64465"/>
            </a:xfrm>
            <a:custGeom>
              <a:rect b="b" l="l" r="r" t="t"/>
              <a:pathLst>
                <a:path extrusionOk="0" h="20167" w="20799">
                  <a:moveTo>
                    <a:pt x="9099" y="727"/>
                  </a:moveTo>
                  <a:cubicBezTo>
                    <a:pt x="6399" y="2887"/>
                    <a:pt x="14499" y="9367"/>
                    <a:pt x="14499" y="12607"/>
                  </a:cubicBezTo>
                  <a:cubicBezTo>
                    <a:pt x="14499" y="15847"/>
                    <a:pt x="999" y="11527"/>
                    <a:pt x="99" y="15847"/>
                  </a:cubicBezTo>
                  <a:cubicBezTo>
                    <a:pt x="-801" y="18007"/>
                    <a:pt x="4599" y="20167"/>
                    <a:pt x="9099" y="18007"/>
                  </a:cubicBezTo>
                  <a:cubicBezTo>
                    <a:pt x="13599" y="16927"/>
                    <a:pt x="17199" y="18007"/>
                    <a:pt x="18999" y="20167"/>
                  </a:cubicBezTo>
                  <a:cubicBezTo>
                    <a:pt x="19899" y="13687"/>
                    <a:pt x="19899" y="7207"/>
                    <a:pt x="20799" y="2887"/>
                  </a:cubicBezTo>
                  <a:cubicBezTo>
                    <a:pt x="17199" y="1807"/>
                    <a:pt x="11799" y="-1433"/>
                    <a:pt x="9099" y="72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640754" y="2587221"/>
              <a:ext cx="94940" cy="56319"/>
            </a:xfrm>
            <a:custGeom>
              <a:rect b="b" l="l" r="r" t="t"/>
              <a:pathLst>
                <a:path extrusionOk="0" h="19667" w="21600">
                  <a:moveTo>
                    <a:pt x="8486" y="14554"/>
                  </a:moveTo>
                  <a:cubicBezTo>
                    <a:pt x="13114" y="12154"/>
                    <a:pt x="21600" y="16954"/>
                    <a:pt x="21600" y="10954"/>
                  </a:cubicBezTo>
                  <a:cubicBezTo>
                    <a:pt x="21600" y="4954"/>
                    <a:pt x="8486" y="-1046"/>
                    <a:pt x="4629" y="154"/>
                  </a:cubicBezTo>
                  <a:cubicBezTo>
                    <a:pt x="3857" y="1354"/>
                    <a:pt x="3086" y="1354"/>
                    <a:pt x="1543" y="154"/>
                  </a:cubicBezTo>
                  <a:cubicBezTo>
                    <a:pt x="771" y="4954"/>
                    <a:pt x="771" y="12154"/>
                    <a:pt x="0" y="19354"/>
                  </a:cubicBezTo>
                  <a:cubicBezTo>
                    <a:pt x="771" y="19354"/>
                    <a:pt x="771" y="19354"/>
                    <a:pt x="771" y="19354"/>
                  </a:cubicBezTo>
                  <a:cubicBezTo>
                    <a:pt x="3086" y="20554"/>
                    <a:pt x="3857" y="18154"/>
                    <a:pt x="8486" y="1455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213263" y="2723758"/>
              <a:ext cx="118222" cy="119394"/>
            </a:xfrm>
            <a:custGeom>
              <a:rect b="b" l="l" r="r" t="t"/>
              <a:pathLst>
                <a:path extrusionOk="0" h="21600" w="21388">
                  <a:moveTo>
                    <a:pt x="11514" y="20366"/>
                  </a:moveTo>
                  <a:cubicBezTo>
                    <a:pt x="12748" y="20983"/>
                    <a:pt x="15217" y="20366"/>
                    <a:pt x="16451" y="20983"/>
                  </a:cubicBezTo>
                  <a:cubicBezTo>
                    <a:pt x="17068" y="21600"/>
                    <a:pt x="17685" y="21600"/>
                    <a:pt x="18919" y="21600"/>
                  </a:cubicBezTo>
                  <a:cubicBezTo>
                    <a:pt x="18302" y="20983"/>
                    <a:pt x="18302" y="20366"/>
                    <a:pt x="18302" y="20366"/>
                  </a:cubicBezTo>
                  <a:cubicBezTo>
                    <a:pt x="17068" y="19131"/>
                    <a:pt x="18919" y="16046"/>
                    <a:pt x="19537" y="14194"/>
                  </a:cubicBezTo>
                  <a:cubicBezTo>
                    <a:pt x="20154" y="11726"/>
                    <a:pt x="18919" y="6789"/>
                    <a:pt x="20154" y="5554"/>
                  </a:cubicBezTo>
                  <a:cubicBezTo>
                    <a:pt x="21388" y="4320"/>
                    <a:pt x="20771" y="3703"/>
                    <a:pt x="21388" y="617"/>
                  </a:cubicBezTo>
                  <a:cubicBezTo>
                    <a:pt x="21388" y="0"/>
                    <a:pt x="21388" y="0"/>
                    <a:pt x="21388" y="0"/>
                  </a:cubicBezTo>
                  <a:cubicBezTo>
                    <a:pt x="18919" y="0"/>
                    <a:pt x="15834" y="1851"/>
                    <a:pt x="15217" y="2469"/>
                  </a:cubicBezTo>
                  <a:cubicBezTo>
                    <a:pt x="14599" y="2469"/>
                    <a:pt x="10897" y="1234"/>
                    <a:pt x="10279" y="3086"/>
                  </a:cubicBezTo>
                  <a:cubicBezTo>
                    <a:pt x="10279" y="4937"/>
                    <a:pt x="7811" y="5554"/>
                    <a:pt x="5342" y="5554"/>
                  </a:cubicBezTo>
                  <a:cubicBezTo>
                    <a:pt x="2257" y="5554"/>
                    <a:pt x="3491" y="8023"/>
                    <a:pt x="3491" y="8640"/>
                  </a:cubicBezTo>
                  <a:cubicBezTo>
                    <a:pt x="3491" y="9257"/>
                    <a:pt x="2257" y="9874"/>
                    <a:pt x="2257" y="9874"/>
                  </a:cubicBezTo>
                  <a:cubicBezTo>
                    <a:pt x="405" y="10491"/>
                    <a:pt x="405" y="10491"/>
                    <a:pt x="405" y="10491"/>
                  </a:cubicBezTo>
                  <a:cubicBezTo>
                    <a:pt x="-212" y="11109"/>
                    <a:pt x="-212" y="11726"/>
                    <a:pt x="1022" y="12343"/>
                  </a:cubicBezTo>
                  <a:cubicBezTo>
                    <a:pt x="2874" y="13577"/>
                    <a:pt x="5342" y="17280"/>
                    <a:pt x="7194" y="18514"/>
                  </a:cubicBezTo>
                  <a:cubicBezTo>
                    <a:pt x="7811" y="18514"/>
                    <a:pt x="8428" y="19749"/>
                    <a:pt x="8428" y="20366"/>
                  </a:cubicBezTo>
                  <a:cubicBezTo>
                    <a:pt x="9662" y="20366"/>
                    <a:pt x="10897" y="20366"/>
                    <a:pt x="11514" y="2036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2584276" y="2999928"/>
              <a:ext cx="1083046" cy="1113386"/>
            </a:xfrm>
            <a:custGeom>
              <a:rect b="b" l="l" r="r" t="t"/>
              <a:pathLst>
                <a:path extrusionOk="0" h="21545" w="21399">
                  <a:moveTo>
                    <a:pt x="11390" y="21282"/>
                  </a:moveTo>
                  <a:cubicBezTo>
                    <a:pt x="11727" y="21018"/>
                    <a:pt x="11659" y="20886"/>
                    <a:pt x="11794" y="20623"/>
                  </a:cubicBezTo>
                  <a:cubicBezTo>
                    <a:pt x="11929" y="20360"/>
                    <a:pt x="11794" y="20228"/>
                    <a:pt x="12063" y="19965"/>
                  </a:cubicBezTo>
                  <a:cubicBezTo>
                    <a:pt x="12332" y="19767"/>
                    <a:pt x="12063" y="19569"/>
                    <a:pt x="12400" y="19438"/>
                  </a:cubicBezTo>
                  <a:cubicBezTo>
                    <a:pt x="12736" y="19240"/>
                    <a:pt x="12669" y="19569"/>
                    <a:pt x="12400" y="19899"/>
                  </a:cubicBezTo>
                  <a:cubicBezTo>
                    <a:pt x="12130" y="20228"/>
                    <a:pt x="12063" y="20360"/>
                    <a:pt x="12400" y="20096"/>
                  </a:cubicBezTo>
                  <a:cubicBezTo>
                    <a:pt x="12803" y="19833"/>
                    <a:pt x="12938" y="19438"/>
                    <a:pt x="13140" y="19043"/>
                  </a:cubicBezTo>
                  <a:cubicBezTo>
                    <a:pt x="13342" y="18647"/>
                    <a:pt x="13476" y="18516"/>
                    <a:pt x="13678" y="18450"/>
                  </a:cubicBezTo>
                  <a:cubicBezTo>
                    <a:pt x="13813" y="18450"/>
                    <a:pt x="13813" y="17989"/>
                    <a:pt x="13813" y="17725"/>
                  </a:cubicBezTo>
                  <a:cubicBezTo>
                    <a:pt x="13813" y="17396"/>
                    <a:pt x="13678" y="17133"/>
                    <a:pt x="13813" y="16935"/>
                  </a:cubicBezTo>
                  <a:cubicBezTo>
                    <a:pt x="13947" y="16738"/>
                    <a:pt x="13813" y="16540"/>
                    <a:pt x="14015" y="16540"/>
                  </a:cubicBezTo>
                  <a:cubicBezTo>
                    <a:pt x="14149" y="16540"/>
                    <a:pt x="14418" y="16277"/>
                    <a:pt x="14687" y="16013"/>
                  </a:cubicBezTo>
                  <a:cubicBezTo>
                    <a:pt x="14957" y="15750"/>
                    <a:pt x="15091" y="15750"/>
                    <a:pt x="15360" y="15750"/>
                  </a:cubicBezTo>
                  <a:cubicBezTo>
                    <a:pt x="15697" y="15684"/>
                    <a:pt x="15495" y="15618"/>
                    <a:pt x="15697" y="15552"/>
                  </a:cubicBezTo>
                  <a:cubicBezTo>
                    <a:pt x="15899" y="15486"/>
                    <a:pt x="15966" y="15355"/>
                    <a:pt x="16101" y="15223"/>
                  </a:cubicBezTo>
                  <a:cubicBezTo>
                    <a:pt x="16235" y="15157"/>
                    <a:pt x="16706" y="15289"/>
                    <a:pt x="16975" y="15289"/>
                  </a:cubicBezTo>
                  <a:cubicBezTo>
                    <a:pt x="17312" y="15289"/>
                    <a:pt x="17514" y="15289"/>
                    <a:pt x="17514" y="15091"/>
                  </a:cubicBezTo>
                  <a:cubicBezTo>
                    <a:pt x="17514" y="14960"/>
                    <a:pt x="17648" y="14762"/>
                    <a:pt x="17783" y="14762"/>
                  </a:cubicBezTo>
                  <a:cubicBezTo>
                    <a:pt x="17985" y="14762"/>
                    <a:pt x="18052" y="14762"/>
                    <a:pt x="18052" y="14499"/>
                  </a:cubicBezTo>
                  <a:cubicBezTo>
                    <a:pt x="18052" y="14301"/>
                    <a:pt x="18119" y="14104"/>
                    <a:pt x="18254" y="14038"/>
                  </a:cubicBezTo>
                  <a:cubicBezTo>
                    <a:pt x="18388" y="13906"/>
                    <a:pt x="18388" y="13708"/>
                    <a:pt x="18456" y="13511"/>
                  </a:cubicBezTo>
                  <a:cubicBezTo>
                    <a:pt x="18523" y="13379"/>
                    <a:pt x="18658" y="13445"/>
                    <a:pt x="18658" y="13247"/>
                  </a:cubicBezTo>
                  <a:cubicBezTo>
                    <a:pt x="18658" y="13050"/>
                    <a:pt x="18725" y="12786"/>
                    <a:pt x="18725" y="12589"/>
                  </a:cubicBezTo>
                  <a:cubicBezTo>
                    <a:pt x="18725" y="12457"/>
                    <a:pt x="18927" y="12457"/>
                    <a:pt x="18994" y="12325"/>
                  </a:cubicBezTo>
                  <a:cubicBezTo>
                    <a:pt x="19129" y="12194"/>
                    <a:pt x="18927" y="12062"/>
                    <a:pt x="19061" y="11667"/>
                  </a:cubicBezTo>
                  <a:cubicBezTo>
                    <a:pt x="19196" y="11272"/>
                    <a:pt x="19061" y="10943"/>
                    <a:pt x="19061" y="10613"/>
                  </a:cubicBezTo>
                  <a:cubicBezTo>
                    <a:pt x="19061" y="10284"/>
                    <a:pt x="19061" y="9955"/>
                    <a:pt x="19196" y="9889"/>
                  </a:cubicBezTo>
                  <a:cubicBezTo>
                    <a:pt x="19330" y="9757"/>
                    <a:pt x="19263" y="9691"/>
                    <a:pt x="19196" y="9625"/>
                  </a:cubicBezTo>
                  <a:cubicBezTo>
                    <a:pt x="19061" y="9625"/>
                    <a:pt x="19196" y="9494"/>
                    <a:pt x="19263" y="9494"/>
                  </a:cubicBezTo>
                  <a:cubicBezTo>
                    <a:pt x="19330" y="9494"/>
                    <a:pt x="19465" y="9691"/>
                    <a:pt x="19600" y="9625"/>
                  </a:cubicBezTo>
                  <a:cubicBezTo>
                    <a:pt x="19734" y="9494"/>
                    <a:pt x="19869" y="9099"/>
                    <a:pt x="20003" y="8769"/>
                  </a:cubicBezTo>
                  <a:cubicBezTo>
                    <a:pt x="20138" y="8440"/>
                    <a:pt x="20407" y="8440"/>
                    <a:pt x="20542" y="8374"/>
                  </a:cubicBezTo>
                  <a:cubicBezTo>
                    <a:pt x="20744" y="8308"/>
                    <a:pt x="21080" y="7913"/>
                    <a:pt x="21282" y="7321"/>
                  </a:cubicBezTo>
                  <a:cubicBezTo>
                    <a:pt x="21551" y="6794"/>
                    <a:pt x="21282" y="6201"/>
                    <a:pt x="21215" y="5806"/>
                  </a:cubicBezTo>
                  <a:cubicBezTo>
                    <a:pt x="21080" y="5411"/>
                    <a:pt x="20945" y="5477"/>
                    <a:pt x="20744" y="5477"/>
                  </a:cubicBezTo>
                  <a:cubicBezTo>
                    <a:pt x="20474" y="5543"/>
                    <a:pt x="20003" y="5477"/>
                    <a:pt x="19465" y="4818"/>
                  </a:cubicBezTo>
                  <a:cubicBezTo>
                    <a:pt x="18859" y="4160"/>
                    <a:pt x="18254" y="4225"/>
                    <a:pt x="17850" y="4357"/>
                  </a:cubicBezTo>
                  <a:cubicBezTo>
                    <a:pt x="17446" y="4423"/>
                    <a:pt x="17043" y="4160"/>
                    <a:pt x="16773" y="4094"/>
                  </a:cubicBezTo>
                  <a:cubicBezTo>
                    <a:pt x="16504" y="4028"/>
                    <a:pt x="16235" y="4357"/>
                    <a:pt x="16101" y="4423"/>
                  </a:cubicBezTo>
                  <a:cubicBezTo>
                    <a:pt x="15899" y="4489"/>
                    <a:pt x="16168" y="4160"/>
                    <a:pt x="16168" y="3896"/>
                  </a:cubicBezTo>
                  <a:cubicBezTo>
                    <a:pt x="16168" y="3699"/>
                    <a:pt x="15428" y="3369"/>
                    <a:pt x="14889" y="3172"/>
                  </a:cubicBezTo>
                  <a:cubicBezTo>
                    <a:pt x="14351" y="2974"/>
                    <a:pt x="14149" y="3040"/>
                    <a:pt x="14149" y="3435"/>
                  </a:cubicBezTo>
                  <a:cubicBezTo>
                    <a:pt x="14149" y="3765"/>
                    <a:pt x="13880" y="3304"/>
                    <a:pt x="13745" y="3699"/>
                  </a:cubicBezTo>
                  <a:cubicBezTo>
                    <a:pt x="13544" y="4028"/>
                    <a:pt x="13274" y="3765"/>
                    <a:pt x="13476" y="3699"/>
                  </a:cubicBezTo>
                  <a:cubicBezTo>
                    <a:pt x="13678" y="3567"/>
                    <a:pt x="13880" y="3304"/>
                    <a:pt x="13947" y="3040"/>
                  </a:cubicBezTo>
                  <a:cubicBezTo>
                    <a:pt x="14015" y="2843"/>
                    <a:pt x="13140" y="2645"/>
                    <a:pt x="12803" y="2777"/>
                  </a:cubicBezTo>
                  <a:cubicBezTo>
                    <a:pt x="12534" y="2908"/>
                    <a:pt x="12736" y="3304"/>
                    <a:pt x="12467" y="3172"/>
                  </a:cubicBezTo>
                  <a:cubicBezTo>
                    <a:pt x="12265" y="3040"/>
                    <a:pt x="12467" y="2777"/>
                    <a:pt x="12601" y="2777"/>
                  </a:cubicBezTo>
                  <a:cubicBezTo>
                    <a:pt x="12803" y="2777"/>
                    <a:pt x="13005" y="2382"/>
                    <a:pt x="13140" y="2118"/>
                  </a:cubicBezTo>
                  <a:cubicBezTo>
                    <a:pt x="13274" y="1855"/>
                    <a:pt x="12938" y="1789"/>
                    <a:pt x="12736" y="1525"/>
                  </a:cubicBezTo>
                  <a:cubicBezTo>
                    <a:pt x="12534" y="1328"/>
                    <a:pt x="12534" y="604"/>
                    <a:pt x="12332" y="538"/>
                  </a:cubicBezTo>
                  <a:cubicBezTo>
                    <a:pt x="12130" y="735"/>
                    <a:pt x="11794" y="1130"/>
                    <a:pt x="11727" y="1394"/>
                  </a:cubicBezTo>
                  <a:cubicBezTo>
                    <a:pt x="11592" y="1723"/>
                    <a:pt x="11458" y="1525"/>
                    <a:pt x="11121" y="1591"/>
                  </a:cubicBezTo>
                  <a:cubicBezTo>
                    <a:pt x="10852" y="1723"/>
                    <a:pt x="10650" y="1591"/>
                    <a:pt x="10583" y="1460"/>
                  </a:cubicBezTo>
                  <a:cubicBezTo>
                    <a:pt x="10515" y="1328"/>
                    <a:pt x="10179" y="1460"/>
                    <a:pt x="9977" y="1460"/>
                  </a:cubicBezTo>
                  <a:cubicBezTo>
                    <a:pt x="9775" y="1394"/>
                    <a:pt x="9910" y="1657"/>
                    <a:pt x="9775" y="1789"/>
                  </a:cubicBezTo>
                  <a:cubicBezTo>
                    <a:pt x="9641" y="1855"/>
                    <a:pt x="9237" y="1591"/>
                    <a:pt x="9102" y="1723"/>
                  </a:cubicBezTo>
                  <a:cubicBezTo>
                    <a:pt x="8968" y="1921"/>
                    <a:pt x="8901" y="1723"/>
                    <a:pt x="8833" y="1855"/>
                  </a:cubicBezTo>
                  <a:cubicBezTo>
                    <a:pt x="8766" y="1986"/>
                    <a:pt x="8564" y="1921"/>
                    <a:pt x="8497" y="1986"/>
                  </a:cubicBezTo>
                  <a:cubicBezTo>
                    <a:pt x="8430" y="2052"/>
                    <a:pt x="8160" y="2118"/>
                    <a:pt x="7891" y="1789"/>
                  </a:cubicBezTo>
                  <a:cubicBezTo>
                    <a:pt x="7622" y="1525"/>
                    <a:pt x="7622" y="999"/>
                    <a:pt x="7757" y="867"/>
                  </a:cubicBezTo>
                  <a:cubicBezTo>
                    <a:pt x="7891" y="801"/>
                    <a:pt x="7891" y="538"/>
                    <a:pt x="7757" y="406"/>
                  </a:cubicBezTo>
                  <a:cubicBezTo>
                    <a:pt x="7555" y="340"/>
                    <a:pt x="7757" y="11"/>
                    <a:pt x="7487" y="11"/>
                  </a:cubicBezTo>
                  <a:cubicBezTo>
                    <a:pt x="7286" y="-55"/>
                    <a:pt x="7286" y="208"/>
                    <a:pt x="7151" y="274"/>
                  </a:cubicBezTo>
                  <a:cubicBezTo>
                    <a:pt x="7016" y="340"/>
                    <a:pt x="6680" y="604"/>
                    <a:pt x="6478" y="538"/>
                  </a:cubicBezTo>
                  <a:cubicBezTo>
                    <a:pt x="6344" y="538"/>
                    <a:pt x="6142" y="604"/>
                    <a:pt x="6142" y="735"/>
                  </a:cubicBezTo>
                  <a:cubicBezTo>
                    <a:pt x="6142" y="933"/>
                    <a:pt x="5940" y="867"/>
                    <a:pt x="5940" y="735"/>
                  </a:cubicBezTo>
                  <a:cubicBezTo>
                    <a:pt x="5872" y="604"/>
                    <a:pt x="5536" y="669"/>
                    <a:pt x="5469" y="604"/>
                  </a:cubicBezTo>
                  <a:cubicBezTo>
                    <a:pt x="5334" y="472"/>
                    <a:pt x="4863" y="538"/>
                    <a:pt x="5065" y="669"/>
                  </a:cubicBezTo>
                  <a:cubicBezTo>
                    <a:pt x="5267" y="735"/>
                    <a:pt x="5267" y="867"/>
                    <a:pt x="5267" y="1065"/>
                  </a:cubicBezTo>
                  <a:cubicBezTo>
                    <a:pt x="5267" y="1196"/>
                    <a:pt x="5469" y="1130"/>
                    <a:pt x="5469" y="1394"/>
                  </a:cubicBezTo>
                  <a:cubicBezTo>
                    <a:pt x="5469" y="1591"/>
                    <a:pt x="5603" y="1460"/>
                    <a:pt x="5738" y="1460"/>
                  </a:cubicBezTo>
                  <a:cubicBezTo>
                    <a:pt x="5805" y="1460"/>
                    <a:pt x="5805" y="1591"/>
                    <a:pt x="5671" y="1657"/>
                  </a:cubicBezTo>
                  <a:cubicBezTo>
                    <a:pt x="5469" y="1657"/>
                    <a:pt x="5401" y="1789"/>
                    <a:pt x="5334" y="1921"/>
                  </a:cubicBezTo>
                  <a:cubicBezTo>
                    <a:pt x="5267" y="2118"/>
                    <a:pt x="5132" y="1986"/>
                    <a:pt x="4998" y="2118"/>
                  </a:cubicBezTo>
                  <a:cubicBezTo>
                    <a:pt x="4863" y="2250"/>
                    <a:pt x="4729" y="2382"/>
                    <a:pt x="4594" y="2316"/>
                  </a:cubicBezTo>
                  <a:cubicBezTo>
                    <a:pt x="4527" y="2250"/>
                    <a:pt x="4459" y="2316"/>
                    <a:pt x="4325" y="2382"/>
                  </a:cubicBezTo>
                  <a:cubicBezTo>
                    <a:pt x="4190" y="2447"/>
                    <a:pt x="4190" y="2382"/>
                    <a:pt x="3988" y="2250"/>
                  </a:cubicBezTo>
                  <a:cubicBezTo>
                    <a:pt x="3854" y="2118"/>
                    <a:pt x="3787" y="1921"/>
                    <a:pt x="3585" y="1723"/>
                  </a:cubicBezTo>
                  <a:cubicBezTo>
                    <a:pt x="3450" y="1723"/>
                    <a:pt x="3181" y="1855"/>
                    <a:pt x="3046" y="1855"/>
                  </a:cubicBezTo>
                  <a:cubicBezTo>
                    <a:pt x="2844" y="1855"/>
                    <a:pt x="2239" y="1789"/>
                    <a:pt x="2239" y="1921"/>
                  </a:cubicBezTo>
                  <a:cubicBezTo>
                    <a:pt x="2172" y="1986"/>
                    <a:pt x="2306" y="2184"/>
                    <a:pt x="2373" y="2184"/>
                  </a:cubicBezTo>
                  <a:cubicBezTo>
                    <a:pt x="2441" y="2184"/>
                    <a:pt x="2710" y="2250"/>
                    <a:pt x="2508" y="2382"/>
                  </a:cubicBezTo>
                  <a:cubicBezTo>
                    <a:pt x="2306" y="2579"/>
                    <a:pt x="2104" y="2382"/>
                    <a:pt x="2104" y="2711"/>
                  </a:cubicBezTo>
                  <a:cubicBezTo>
                    <a:pt x="2104" y="3040"/>
                    <a:pt x="2575" y="3238"/>
                    <a:pt x="2441" y="3567"/>
                  </a:cubicBezTo>
                  <a:cubicBezTo>
                    <a:pt x="2441" y="3699"/>
                    <a:pt x="2373" y="4094"/>
                    <a:pt x="2373" y="4291"/>
                  </a:cubicBezTo>
                  <a:cubicBezTo>
                    <a:pt x="2373" y="4423"/>
                    <a:pt x="2306" y="4950"/>
                    <a:pt x="2172" y="5016"/>
                  </a:cubicBezTo>
                  <a:cubicBezTo>
                    <a:pt x="1970" y="5016"/>
                    <a:pt x="1902" y="4884"/>
                    <a:pt x="1701" y="5016"/>
                  </a:cubicBezTo>
                  <a:cubicBezTo>
                    <a:pt x="1499" y="5213"/>
                    <a:pt x="1230" y="5082"/>
                    <a:pt x="1028" y="5279"/>
                  </a:cubicBezTo>
                  <a:cubicBezTo>
                    <a:pt x="826" y="5411"/>
                    <a:pt x="557" y="5345"/>
                    <a:pt x="557" y="5608"/>
                  </a:cubicBezTo>
                  <a:cubicBezTo>
                    <a:pt x="557" y="5806"/>
                    <a:pt x="287" y="5872"/>
                    <a:pt x="355" y="6069"/>
                  </a:cubicBezTo>
                  <a:cubicBezTo>
                    <a:pt x="422" y="6267"/>
                    <a:pt x="287" y="6201"/>
                    <a:pt x="153" y="6333"/>
                  </a:cubicBezTo>
                  <a:cubicBezTo>
                    <a:pt x="-49" y="6530"/>
                    <a:pt x="153" y="6596"/>
                    <a:pt x="18" y="6728"/>
                  </a:cubicBezTo>
                  <a:cubicBezTo>
                    <a:pt x="-49" y="6794"/>
                    <a:pt x="86" y="6991"/>
                    <a:pt x="220" y="7189"/>
                  </a:cubicBezTo>
                  <a:cubicBezTo>
                    <a:pt x="287" y="7321"/>
                    <a:pt x="422" y="7452"/>
                    <a:pt x="422" y="7584"/>
                  </a:cubicBezTo>
                  <a:cubicBezTo>
                    <a:pt x="422" y="7782"/>
                    <a:pt x="557" y="7847"/>
                    <a:pt x="691" y="7847"/>
                  </a:cubicBezTo>
                  <a:cubicBezTo>
                    <a:pt x="826" y="7782"/>
                    <a:pt x="691" y="8111"/>
                    <a:pt x="960" y="8111"/>
                  </a:cubicBezTo>
                  <a:cubicBezTo>
                    <a:pt x="1230" y="8111"/>
                    <a:pt x="1499" y="8177"/>
                    <a:pt x="1566" y="8045"/>
                  </a:cubicBezTo>
                  <a:cubicBezTo>
                    <a:pt x="1633" y="7913"/>
                    <a:pt x="1768" y="7782"/>
                    <a:pt x="1768" y="7979"/>
                  </a:cubicBezTo>
                  <a:cubicBezTo>
                    <a:pt x="1768" y="8177"/>
                    <a:pt x="1768" y="8769"/>
                    <a:pt x="1902" y="8704"/>
                  </a:cubicBezTo>
                  <a:cubicBezTo>
                    <a:pt x="2104" y="8638"/>
                    <a:pt x="2441" y="8638"/>
                    <a:pt x="2643" y="8704"/>
                  </a:cubicBezTo>
                  <a:cubicBezTo>
                    <a:pt x="2777" y="8769"/>
                    <a:pt x="2979" y="8704"/>
                    <a:pt x="3114" y="8572"/>
                  </a:cubicBezTo>
                  <a:cubicBezTo>
                    <a:pt x="3181" y="8506"/>
                    <a:pt x="3315" y="8506"/>
                    <a:pt x="3585" y="8374"/>
                  </a:cubicBezTo>
                  <a:cubicBezTo>
                    <a:pt x="3787" y="8243"/>
                    <a:pt x="3988" y="8045"/>
                    <a:pt x="4190" y="8045"/>
                  </a:cubicBezTo>
                  <a:cubicBezTo>
                    <a:pt x="4392" y="8045"/>
                    <a:pt x="4729" y="7913"/>
                    <a:pt x="4729" y="8111"/>
                  </a:cubicBezTo>
                  <a:cubicBezTo>
                    <a:pt x="4661" y="8243"/>
                    <a:pt x="4594" y="8835"/>
                    <a:pt x="4863" y="9165"/>
                  </a:cubicBezTo>
                  <a:cubicBezTo>
                    <a:pt x="5132" y="9428"/>
                    <a:pt x="5267" y="9560"/>
                    <a:pt x="5536" y="9494"/>
                  </a:cubicBezTo>
                  <a:cubicBezTo>
                    <a:pt x="5738" y="9494"/>
                    <a:pt x="5738" y="9625"/>
                    <a:pt x="5872" y="9560"/>
                  </a:cubicBezTo>
                  <a:cubicBezTo>
                    <a:pt x="6074" y="9560"/>
                    <a:pt x="5940" y="9757"/>
                    <a:pt x="6142" y="9757"/>
                  </a:cubicBezTo>
                  <a:cubicBezTo>
                    <a:pt x="6276" y="9757"/>
                    <a:pt x="6545" y="9823"/>
                    <a:pt x="6545" y="9955"/>
                  </a:cubicBezTo>
                  <a:cubicBezTo>
                    <a:pt x="6545" y="10152"/>
                    <a:pt x="7084" y="10021"/>
                    <a:pt x="7151" y="10086"/>
                  </a:cubicBezTo>
                  <a:cubicBezTo>
                    <a:pt x="7286" y="10218"/>
                    <a:pt x="7420" y="10284"/>
                    <a:pt x="7353" y="10482"/>
                  </a:cubicBezTo>
                  <a:cubicBezTo>
                    <a:pt x="7353" y="10679"/>
                    <a:pt x="7622" y="10811"/>
                    <a:pt x="7487" y="10877"/>
                  </a:cubicBezTo>
                  <a:cubicBezTo>
                    <a:pt x="7286" y="10943"/>
                    <a:pt x="7487" y="11074"/>
                    <a:pt x="7487" y="11338"/>
                  </a:cubicBezTo>
                  <a:cubicBezTo>
                    <a:pt x="7555" y="11535"/>
                    <a:pt x="7757" y="11601"/>
                    <a:pt x="8093" y="11601"/>
                  </a:cubicBezTo>
                  <a:cubicBezTo>
                    <a:pt x="8497" y="11535"/>
                    <a:pt x="8564" y="11601"/>
                    <a:pt x="8564" y="11865"/>
                  </a:cubicBezTo>
                  <a:cubicBezTo>
                    <a:pt x="8564" y="12062"/>
                    <a:pt x="8833" y="12128"/>
                    <a:pt x="8901" y="12391"/>
                  </a:cubicBezTo>
                  <a:cubicBezTo>
                    <a:pt x="8968" y="12589"/>
                    <a:pt x="8766" y="12852"/>
                    <a:pt x="8833" y="13050"/>
                  </a:cubicBezTo>
                  <a:cubicBezTo>
                    <a:pt x="8833" y="13182"/>
                    <a:pt x="8766" y="13313"/>
                    <a:pt x="8631" y="13379"/>
                  </a:cubicBezTo>
                  <a:cubicBezTo>
                    <a:pt x="8766" y="13577"/>
                    <a:pt x="8766" y="13643"/>
                    <a:pt x="8699" y="13708"/>
                  </a:cubicBezTo>
                  <a:cubicBezTo>
                    <a:pt x="8497" y="13774"/>
                    <a:pt x="8833" y="13972"/>
                    <a:pt x="8766" y="14367"/>
                  </a:cubicBezTo>
                  <a:cubicBezTo>
                    <a:pt x="8699" y="14696"/>
                    <a:pt x="8699" y="14762"/>
                    <a:pt x="9035" y="14762"/>
                  </a:cubicBezTo>
                  <a:cubicBezTo>
                    <a:pt x="9439" y="14762"/>
                    <a:pt x="9372" y="14894"/>
                    <a:pt x="9506" y="14828"/>
                  </a:cubicBezTo>
                  <a:cubicBezTo>
                    <a:pt x="9641" y="14762"/>
                    <a:pt x="9843" y="15091"/>
                    <a:pt x="9910" y="15289"/>
                  </a:cubicBezTo>
                  <a:cubicBezTo>
                    <a:pt x="9910" y="15421"/>
                    <a:pt x="10112" y="15882"/>
                    <a:pt x="10179" y="15882"/>
                  </a:cubicBezTo>
                  <a:cubicBezTo>
                    <a:pt x="10246" y="15882"/>
                    <a:pt x="10381" y="15684"/>
                    <a:pt x="10583" y="15750"/>
                  </a:cubicBezTo>
                  <a:cubicBezTo>
                    <a:pt x="10785" y="15816"/>
                    <a:pt x="10583" y="16474"/>
                    <a:pt x="10583" y="16738"/>
                  </a:cubicBezTo>
                  <a:cubicBezTo>
                    <a:pt x="10717" y="16672"/>
                    <a:pt x="10852" y="16672"/>
                    <a:pt x="10919" y="16738"/>
                  </a:cubicBezTo>
                  <a:cubicBezTo>
                    <a:pt x="10987" y="16804"/>
                    <a:pt x="11054" y="17396"/>
                    <a:pt x="10987" y="17528"/>
                  </a:cubicBezTo>
                  <a:cubicBezTo>
                    <a:pt x="10987" y="17660"/>
                    <a:pt x="10583" y="17791"/>
                    <a:pt x="10381" y="17923"/>
                  </a:cubicBezTo>
                  <a:cubicBezTo>
                    <a:pt x="10179" y="18055"/>
                    <a:pt x="9641" y="18516"/>
                    <a:pt x="9439" y="18845"/>
                  </a:cubicBezTo>
                  <a:cubicBezTo>
                    <a:pt x="9304" y="19108"/>
                    <a:pt x="9102" y="19240"/>
                    <a:pt x="8968" y="19438"/>
                  </a:cubicBezTo>
                  <a:cubicBezTo>
                    <a:pt x="9035" y="19438"/>
                    <a:pt x="9035" y="19438"/>
                    <a:pt x="9102" y="19438"/>
                  </a:cubicBezTo>
                  <a:cubicBezTo>
                    <a:pt x="9237" y="19372"/>
                    <a:pt x="9372" y="19372"/>
                    <a:pt x="9573" y="19569"/>
                  </a:cubicBezTo>
                  <a:cubicBezTo>
                    <a:pt x="9775" y="19767"/>
                    <a:pt x="9708" y="19965"/>
                    <a:pt x="9775" y="19965"/>
                  </a:cubicBezTo>
                  <a:cubicBezTo>
                    <a:pt x="9910" y="19899"/>
                    <a:pt x="9977" y="19635"/>
                    <a:pt x="10112" y="19833"/>
                  </a:cubicBezTo>
                  <a:cubicBezTo>
                    <a:pt x="10246" y="20030"/>
                    <a:pt x="10650" y="20228"/>
                    <a:pt x="10717" y="20294"/>
                  </a:cubicBezTo>
                  <a:cubicBezTo>
                    <a:pt x="10785" y="20425"/>
                    <a:pt x="11054" y="20491"/>
                    <a:pt x="11054" y="20755"/>
                  </a:cubicBezTo>
                  <a:cubicBezTo>
                    <a:pt x="11054" y="20886"/>
                    <a:pt x="10987" y="21216"/>
                    <a:pt x="11121" y="21545"/>
                  </a:cubicBezTo>
                  <a:cubicBezTo>
                    <a:pt x="11188" y="21413"/>
                    <a:pt x="11256" y="21347"/>
                    <a:pt x="11390" y="2128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010438" y="4002479"/>
              <a:ext cx="136655" cy="143829"/>
            </a:xfrm>
            <a:custGeom>
              <a:rect b="b" l="l" r="r" t="t"/>
              <a:pathLst>
                <a:path extrusionOk="0" h="20767" w="21600">
                  <a:moveTo>
                    <a:pt x="21060" y="10112"/>
                  </a:moveTo>
                  <a:cubicBezTo>
                    <a:pt x="21060" y="8148"/>
                    <a:pt x="18900" y="7658"/>
                    <a:pt x="18360" y="6676"/>
                  </a:cubicBezTo>
                  <a:cubicBezTo>
                    <a:pt x="17820" y="6185"/>
                    <a:pt x="14580" y="4712"/>
                    <a:pt x="13500" y="3239"/>
                  </a:cubicBezTo>
                  <a:cubicBezTo>
                    <a:pt x="12420" y="1767"/>
                    <a:pt x="11880" y="3730"/>
                    <a:pt x="10800" y="4221"/>
                  </a:cubicBezTo>
                  <a:cubicBezTo>
                    <a:pt x="10260" y="4221"/>
                    <a:pt x="10800" y="2748"/>
                    <a:pt x="9180" y="1276"/>
                  </a:cubicBezTo>
                  <a:cubicBezTo>
                    <a:pt x="7560" y="-197"/>
                    <a:pt x="6480" y="-197"/>
                    <a:pt x="5400" y="294"/>
                  </a:cubicBezTo>
                  <a:cubicBezTo>
                    <a:pt x="4860" y="294"/>
                    <a:pt x="4860" y="294"/>
                    <a:pt x="4320" y="294"/>
                  </a:cubicBezTo>
                  <a:cubicBezTo>
                    <a:pt x="3240" y="785"/>
                    <a:pt x="2700" y="1767"/>
                    <a:pt x="2700" y="2258"/>
                  </a:cubicBezTo>
                  <a:cubicBezTo>
                    <a:pt x="2700" y="4221"/>
                    <a:pt x="1620" y="5694"/>
                    <a:pt x="1080" y="9130"/>
                  </a:cubicBezTo>
                  <a:cubicBezTo>
                    <a:pt x="1080" y="12076"/>
                    <a:pt x="0" y="11585"/>
                    <a:pt x="0" y="14039"/>
                  </a:cubicBezTo>
                  <a:cubicBezTo>
                    <a:pt x="0" y="16494"/>
                    <a:pt x="1080" y="16494"/>
                    <a:pt x="1620" y="16494"/>
                  </a:cubicBezTo>
                  <a:cubicBezTo>
                    <a:pt x="1620" y="16985"/>
                    <a:pt x="1080" y="17476"/>
                    <a:pt x="1080" y="18458"/>
                  </a:cubicBezTo>
                  <a:cubicBezTo>
                    <a:pt x="1620" y="18458"/>
                    <a:pt x="1620" y="18948"/>
                    <a:pt x="2700" y="18948"/>
                  </a:cubicBezTo>
                  <a:cubicBezTo>
                    <a:pt x="4320" y="18948"/>
                    <a:pt x="6480" y="19439"/>
                    <a:pt x="8100" y="20421"/>
                  </a:cubicBezTo>
                  <a:cubicBezTo>
                    <a:pt x="10260" y="21403"/>
                    <a:pt x="9720" y="19930"/>
                    <a:pt x="11880" y="20421"/>
                  </a:cubicBezTo>
                  <a:cubicBezTo>
                    <a:pt x="13500" y="20421"/>
                    <a:pt x="16200" y="20912"/>
                    <a:pt x="18360" y="19439"/>
                  </a:cubicBezTo>
                  <a:cubicBezTo>
                    <a:pt x="19980" y="18948"/>
                    <a:pt x="20520" y="17476"/>
                    <a:pt x="21600" y="16003"/>
                  </a:cubicBezTo>
                  <a:cubicBezTo>
                    <a:pt x="20520" y="13548"/>
                    <a:pt x="21060" y="11094"/>
                    <a:pt x="21060" y="1011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2592754" y="3756946"/>
              <a:ext cx="549467" cy="1086654"/>
            </a:xfrm>
            <a:custGeom>
              <a:rect b="b" l="l" r="r" t="t"/>
              <a:pathLst>
                <a:path extrusionOk="0" h="21414" w="21375">
                  <a:moveTo>
                    <a:pt x="8069" y="20981"/>
                  </a:moveTo>
                  <a:cubicBezTo>
                    <a:pt x="7539" y="20981"/>
                    <a:pt x="6346" y="20445"/>
                    <a:pt x="5949" y="20311"/>
                  </a:cubicBezTo>
                  <a:cubicBezTo>
                    <a:pt x="5684" y="20176"/>
                    <a:pt x="5949" y="20042"/>
                    <a:pt x="5419" y="20042"/>
                  </a:cubicBezTo>
                  <a:cubicBezTo>
                    <a:pt x="5021" y="20109"/>
                    <a:pt x="5286" y="19908"/>
                    <a:pt x="5551" y="19841"/>
                  </a:cubicBezTo>
                  <a:cubicBezTo>
                    <a:pt x="5816" y="19774"/>
                    <a:pt x="5419" y="19573"/>
                    <a:pt x="5154" y="19506"/>
                  </a:cubicBezTo>
                  <a:cubicBezTo>
                    <a:pt x="5154" y="19841"/>
                    <a:pt x="5021" y="21317"/>
                    <a:pt x="5154" y="21317"/>
                  </a:cubicBezTo>
                  <a:cubicBezTo>
                    <a:pt x="5419" y="21317"/>
                    <a:pt x="6611" y="21250"/>
                    <a:pt x="7009" y="21384"/>
                  </a:cubicBezTo>
                  <a:cubicBezTo>
                    <a:pt x="7141" y="21384"/>
                    <a:pt x="7274" y="21451"/>
                    <a:pt x="7406" y="21384"/>
                  </a:cubicBezTo>
                  <a:cubicBezTo>
                    <a:pt x="7671" y="21250"/>
                    <a:pt x="8466" y="21317"/>
                    <a:pt x="8732" y="21183"/>
                  </a:cubicBezTo>
                  <a:cubicBezTo>
                    <a:pt x="9129" y="21049"/>
                    <a:pt x="8732" y="21049"/>
                    <a:pt x="8069" y="20981"/>
                  </a:cubicBezTo>
                  <a:close/>
                  <a:moveTo>
                    <a:pt x="21188" y="2132"/>
                  </a:moveTo>
                  <a:cubicBezTo>
                    <a:pt x="21055" y="2065"/>
                    <a:pt x="20790" y="2065"/>
                    <a:pt x="20525" y="2132"/>
                  </a:cubicBezTo>
                  <a:cubicBezTo>
                    <a:pt x="20525" y="2132"/>
                    <a:pt x="20525" y="2132"/>
                    <a:pt x="20525" y="2132"/>
                  </a:cubicBezTo>
                  <a:cubicBezTo>
                    <a:pt x="20525" y="2400"/>
                    <a:pt x="20260" y="2937"/>
                    <a:pt x="19995" y="2937"/>
                  </a:cubicBezTo>
                  <a:cubicBezTo>
                    <a:pt x="19598" y="2937"/>
                    <a:pt x="19333" y="3205"/>
                    <a:pt x="19068" y="3138"/>
                  </a:cubicBezTo>
                  <a:cubicBezTo>
                    <a:pt x="18803" y="3138"/>
                    <a:pt x="18538" y="3339"/>
                    <a:pt x="18140" y="3272"/>
                  </a:cubicBezTo>
                  <a:cubicBezTo>
                    <a:pt x="17875" y="3138"/>
                    <a:pt x="17345" y="3272"/>
                    <a:pt x="17213" y="3205"/>
                  </a:cubicBezTo>
                  <a:cubicBezTo>
                    <a:pt x="16947" y="3138"/>
                    <a:pt x="16152" y="3205"/>
                    <a:pt x="16152" y="3071"/>
                  </a:cubicBezTo>
                  <a:cubicBezTo>
                    <a:pt x="16152" y="3004"/>
                    <a:pt x="16550" y="3004"/>
                    <a:pt x="16550" y="2735"/>
                  </a:cubicBezTo>
                  <a:cubicBezTo>
                    <a:pt x="16550" y="2467"/>
                    <a:pt x="17478" y="2132"/>
                    <a:pt x="17345" y="1998"/>
                  </a:cubicBezTo>
                  <a:cubicBezTo>
                    <a:pt x="17213" y="1863"/>
                    <a:pt x="15622" y="1662"/>
                    <a:pt x="15357" y="1528"/>
                  </a:cubicBezTo>
                  <a:cubicBezTo>
                    <a:pt x="15092" y="1327"/>
                    <a:pt x="14827" y="1260"/>
                    <a:pt x="14165" y="1193"/>
                  </a:cubicBezTo>
                  <a:cubicBezTo>
                    <a:pt x="13502" y="1193"/>
                    <a:pt x="13502" y="991"/>
                    <a:pt x="12972" y="857"/>
                  </a:cubicBezTo>
                  <a:cubicBezTo>
                    <a:pt x="12574" y="656"/>
                    <a:pt x="11779" y="253"/>
                    <a:pt x="11514" y="52"/>
                  </a:cubicBezTo>
                  <a:cubicBezTo>
                    <a:pt x="11117" y="52"/>
                    <a:pt x="10587" y="-15"/>
                    <a:pt x="10454" y="52"/>
                  </a:cubicBezTo>
                  <a:cubicBezTo>
                    <a:pt x="10322" y="186"/>
                    <a:pt x="10057" y="589"/>
                    <a:pt x="9792" y="388"/>
                  </a:cubicBezTo>
                  <a:cubicBezTo>
                    <a:pt x="9659" y="186"/>
                    <a:pt x="9129" y="186"/>
                    <a:pt x="8599" y="119"/>
                  </a:cubicBezTo>
                  <a:cubicBezTo>
                    <a:pt x="8069" y="119"/>
                    <a:pt x="8201" y="-149"/>
                    <a:pt x="7671" y="119"/>
                  </a:cubicBezTo>
                  <a:cubicBezTo>
                    <a:pt x="7406" y="253"/>
                    <a:pt x="7141" y="388"/>
                    <a:pt x="6876" y="455"/>
                  </a:cubicBezTo>
                  <a:cubicBezTo>
                    <a:pt x="6876" y="723"/>
                    <a:pt x="6744" y="991"/>
                    <a:pt x="6611" y="1126"/>
                  </a:cubicBezTo>
                  <a:cubicBezTo>
                    <a:pt x="6479" y="1193"/>
                    <a:pt x="5419" y="1461"/>
                    <a:pt x="5419" y="1595"/>
                  </a:cubicBezTo>
                  <a:cubicBezTo>
                    <a:pt x="5419" y="1729"/>
                    <a:pt x="5551" y="1863"/>
                    <a:pt x="5419" y="1998"/>
                  </a:cubicBezTo>
                  <a:cubicBezTo>
                    <a:pt x="5154" y="2065"/>
                    <a:pt x="5816" y="2467"/>
                    <a:pt x="5419" y="2534"/>
                  </a:cubicBezTo>
                  <a:cubicBezTo>
                    <a:pt x="5154" y="2668"/>
                    <a:pt x="5684" y="2803"/>
                    <a:pt x="5551" y="2937"/>
                  </a:cubicBezTo>
                  <a:cubicBezTo>
                    <a:pt x="5286" y="3004"/>
                    <a:pt x="4889" y="3071"/>
                    <a:pt x="4889" y="3205"/>
                  </a:cubicBezTo>
                  <a:cubicBezTo>
                    <a:pt x="4889" y="3272"/>
                    <a:pt x="4889" y="3540"/>
                    <a:pt x="4491" y="3608"/>
                  </a:cubicBezTo>
                  <a:cubicBezTo>
                    <a:pt x="4226" y="3675"/>
                    <a:pt x="4093" y="3943"/>
                    <a:pt x="4093" y="4144"/>
                  </a:cubicBezTo>
                  <a:cubicBezTo>
                    <a:pt x="4093" y="4278"/>
                    <a:pt x="3563" y="4144"/>
                    <a:pt x="3828" y="4412"/>
                  </a:cubicBezTo>
                  <a:cubicBezTo>
                    <a:pt x="3961" y="4614"/>
                    <a:pt x="4093" y="4882"/>
                    <a:pt x="3828" y="4949"/>
                  </a:cubicBezTo>
                  <a:cubicBezTo>
                    <a:pt x="3431" y="5016"/>
                    <a:pt x="3563" y="5352"/>
                    <a:pt x="3298" y="5352"/>
                  </a:cubicBezTo>
                  <a:cubicBezTo>
                    <a:pt x="3166" y="5352"/>
                    <a:pt x="3033" y="5754"/>
                    <a:pt x="3298" y="5955"/>
                  </a:cubicBezTo>
                  <a:cubicBezTo>
                    <a:pt x="3563" y="6157"/>
                    <a:pt x="3696" y="6291"/>
                    <a:pt x="3696" y="6492"/>
                  </a:cubicBezTo>
                  <a:cubicBezTo>
                    <a:pt x="3696" y="6693"/>
                    <a:pt x="4093" y="6760"/>
                    <a:pt x="3961" y="6962"/>
                  </a:cubicBezTo>
                  <a:cubicBezTo>
                    <a:pt x="3828" y="7163"/>
                    <a:pt x="3828" y="7364"/>
                    <a:pt x="3696" y="7431"/>
                  </a:cubicBezTo>
                  <a:cubicBezTo>
                    <a:pt x="3431" y="7498"/>
                    <a:pt x="3563" y="7767"/>
                    <a:pt x="3298" y="7834"/>
                  </a:cubicBezTo>
                  <a:cubicBezTo>
                    <a:pt x="3033" y="7901"/>
                    <a:pt x="3563" y="8370"/>
                    <a:pt x="3298" y="8504"/>
                  </a:cubicBezTo>
                  <a:cubicBezTo>
                    <a:pt x="3166" y="8571"/>
                    <a:pt x="2503" y="8639"/>
                    <a:pt x="2503" y="9041"/>
                  </a:cubicBezTo>
                  <a:cubicBezTo>
                    <a:pt x="2503" y="9376"/>
                    <a:pt x="2636" y="9578"/>
                    <a:pt x="2503" y="9712"/>
                  </a:cubicBezTo>
                  <a:cubicBezTo>
                    <a:pt x="2503" y="9846"/>
                    <a:pt x="2901" y="9846"/>
                    <a:pt x="2768" y="10047"/>
                  </a:cubicBezTo>
                  <a:cubicBezTo>
                    <a:pt x="2768" y="10249"/>
                    <a:pt x="2238" y="10114"/>
                    <a:pt x="2238" y="10249"/>
                  </a:cubicBezTo>
                  <a:cubicBezTo>
                    <a:pt x="2238" y="10383"/>
                    <a:pt x="2371" y="10651"/>
                    <a:pt x="2106" y="10651"/>
                  </a:cubicBezTo>
                  <a:cubicBezTo>
                    <a:pt x="1973" y="10651"/>
                    <a:pt x="1841" y="10785"/>
                    <a:pt x="1841" y="10986"/>
                  </a:cubicBezTo>
                  <a:cubicBezTo>
                    <a:pt x="1841" y="11255"/>
                    <a:pt x="1576" y="11255"/>
                    <a:pt x="1576" y="11389"/>
                  </a:cubicBezTo>
                  <a:cubicBezTo>
                    <a:pt x="1576" y="11456"/>
                    <a:pt x="1841" y="11590"/>
                    <a:pt x="1841" y="11724"/>
                  </a:cubicBezTo>
                  <a:cubicBezTo>
                    <a:pt x="1841" y="11858"/>
                    <a:pt x="1973" y="12328"/>
                    <a:pt x="1708" y="12328"/>
                  </a:cubicBezTo>
                  <a:cubicBezTo>
                    <a:pt x="1443" y="12328"/>
                    <a:pt x="1443" y="12798"/>
                    <a:pt x="1576" y="12865"/>
                  </a:cubicBezTo>
                  <a:cubicBezTo>
                    <a:pt x="1708" y="12932"/>
                    <a:pt x="1708" y="13066"/>
                    <a:pt x="1708" y="13200"/>
                  </a:cubicBezTo>
                  <a:cubicBezTo>
                    <a:pt x="1576" y="13267"/>
                    <a:pt x="2106" y="13401"/>
                    <a:pt x="1841" y="13535"/>
                  </a:cubicBezTo>
                  <a:cubicBezTo>
                    <a:pt x="1576" y="13670"/>
                    <a:pt x="1708" y="13871"/>
                    <a:pt x="2106" y="13804"/>
                  </a:cubicBezTo>
                  <a:cubicBezTo>
                    <a:pt x="2503" y="13737"/>
                    <a:pt x="2636" y="14072"/>
                    <a:pt x="2371" y="14072"/>
                  </a:cubicBezTo>
                  <a:cubicBezTo>
                    <a:pt x="1973" y="14072"/>
                    <a:pt x="1576" y="14072"/>
                    <a:pt x="1841" y="14139"/>
                  </a:cubicBezTo>
                  <a:cubicBezTo>
                    <a:pt x="2238" y="14273"/>
                    <a:pt x="2503" y="14408"/>
                    <a:pt x="2106" y="14542"/>
                  </a:cubicBezTo>
                  <a:cubicBezTo>
                    <a:pt x="1576" y="14609"/>
                    <a:pt x="1973" y="14743"/>
                    <a:pt x="1841" y="14944"/>
                  </a:cubicBezTo>
                  <a:cubicBezTo>
                    <a:pt x="1841" y="15145"/>
                    <a:pt x="2238" y="15280"/>
                    <a:pt x="1841" y="15347"/>
                  </a:cubicBezTo>
                  <a:cubicBezTo>
                    <a:pt x="1576" y="15414"/>
                    <a:pt x="1973" y="15682"/>
                    <a:pt x="1576" y="15749"/>
                  </a:cubicBezTo>
                  <a:cubicBezTo>
                    <a:pt x="1046" y="15749"/>
                    <a:pt x="1443" y="15950"/>
                    <a:pt x="1046" y="16085"/>
                  </a:cubicBezTo>
                  <a:cubicBezTo>
                    <a:pt x="781" y="16219"/>
                    <a:pt x="1443" y="16420"/>
                    <a:pt x="1178" y="16487"/>
                  </a:cubicBezTo>
                  <a:cubicBezTo>
                    <a:pt x="781" y="16621"/>
                    <a:pt x="1046" y="16890"/>
                    <a:pt x="648" y="16890"/>
                  </a:cubicBezTo>
                  <a:cubicBezTo>
                    <a:pt x="383" y="16890"/>
                    <a:pt x="118" y="17091"/>
                    <a:pt x="118" y="17225"/>
                  </a:cubicBezTo>
                  <a:cubicBezTo>
                    <a:pt x="118" y="17359"/>
                    <a:pt x="-147" y="17560"/>
                    <a:pt x="118" y="17762"/>
                  </a:cubicBezTo>
                  <a:cubicBezTo>
                    <a:pt x="383" y="17896"/>
                    <a:pt x="118" y="18030"/>
                    <a:pt x="383" y="18097"/>
                  </a:cubicBezTo>
                  <a:cubicBezTo>
                    <a:pt x="516" y="18164"/>
                    <a:pt x="1443" y="18030"/>
                    <a:pt x="1311" y="18231"/>
                  </a:cubicBezTo>
                  <a:cubicBezTo>
                    <a:pt x="1178" y="18432"/>
                    <a:pt x="1178" y="18835"/>
                    <a:pt x="1443" y="18835"/>
                  </a:cubicBezTo>
                  <a:cubicBezTo>
                    <a:pt x="1576" y="18835"/>
                    <a:pt x="1576" y="19103"/>
                    <a:pt x="1841" y="19103"/>
                  </a:cubicBezTo>
                  <a:cubicBezTo>
                    <a:pt x="2106" y="19103"/>
                    <a:pt x="3298" y="19036"/>
                    <a:pt x="3828" y="19103"/>
                  </a:cubicBezTo>
                  <a:cubicBezTo>
                    <a:pt x="3961" y="19103"/>
                    <a:pt x="4226" y="19170"/>
                    <a:pt x="4359" y="19237"/>
                  </a:cubicBezTo>
                  <a:cubicBezTo>
                    <a:pt x="4624" y="19170"/>
                    <a:pt x="5286" y="19371"/>
                    <a:pt x="5419" y="19304"/>
                  </a:cubicBezTo>
                  <a:cubicBezTo>
                    <a:pt x="5551" y="19237"/>
                    <a:pt x="4756" y="18902"/>
                    <a:pt x="4756" y="18835"/>
                  </a:cubicBezTo>
                  <a:cubicBezTo>
                    <a:pt x="4756" y="18701"/>
                    <a:pt x="4624" y="18499"/>
                    <a:pt x="4624" y="18432"/>
                  </a:cubicBezTo>
                  <a:cubicBezTo>
                    <a:pt x="4624" y="18298"/>
                    <a:pt x="4624" y="18030"/>
                    <a:pt x="4889" y="17896"/>
                  </a:cubicBezTo>
                  <a:cubicBezTo>
                    <a:pt x="5286" y="17762"/>
                    <a:pt x="5286" y="17694"/>
                    <a:pt x="5419" y="17694"/>
                  </a:cubicBezTo>
                  <a:cubicBezTo>
                    <a:pt x="5684" y="17694"/>
                    <a:pt x="6081" y="17560"/>
                    <a:pt x="6081" y="17292"/>
                  </a:cubicBezTo>
                  <a:cubicBezTo>
                    <a:pt x="6081" y="17024"/>
                    <a:pt x="6346" y="16890"/>
                    <a:pt x="6876" y="16688"/>
                  </a:cubicBezTo>
                  <a:cubicBezTo>
                    <a:pt x="7406" y="16487"/>
                    <a:pt x="8201" y="16286"/>
                    <a:pt x="8069" y="16152"/>
                  </a:cubicBezTo>
                  <a:cubicBezTo>
                    <a:pt x="8069" y="16085"/>
                    <a:pt x="8334" y="15749"/>
                    <a:pt x="8334" y="15682"/>
                  </a:cubicBezTo>
                  <a:cubicBezTo>
                    <a:pt x="8334" y="15548"/>
                    <a:pt x="7539" y="15548"/>
                    <a:pt x="7274" y="15481"/>
                  </a:cubicBezTo>
                  <a:cubicBezTo>
                    <a:pt x="7009" y="15481"/>
                    <a:pt x="6081" y="15145"/>
                    <a:pt x="6479" y="14676"/>
                  </a:cubicBezTo>
                  <a:cubicBezTo>
                    <a:pt x="7009" y="14273"/>
                    <a:pt x="7936" y="14206"/>
                    <a:pt x="8334" y="14206"/>
                  </a:cubicBezTo>
                  <a:cubicBezTo>
                    <a:pt x="8599" y="14139"/>
                    <a:pt x="8334" y="13938"/>
                    <a:pt x="8466" y="13871"/>
                  </a:cubicBezTo>
                  <a:cubicBezTo>
                    <a:pt x="8732" y="13804"/>
                    <a:pt x="8864" y="13670"/>
                    <a:pt x="8864" y="13535"/>
                  </a:cubicBezTo>
                  <a:cubicBezTo>
                    <a:pt x="8864" y="13334"/>
                    <a:pt x="8864" y="12999"/>
                    <a:pt x="9262" y="12999"/>
                  </a:cubicBezTo>
                  <a:cubicBezTo>
                    <a:pt x="9659" y="12932"/>
                    <a:pt x="9792" y="12798"/>
                    <a:pt x="9527" y="12798"/>
                  </a:cubicBezTo>
                  <a:cubicBezTo>
                    <a:pt x="9262" y="12731"/>
                    <a:pt x="9129" y="12596"/>
                    <a:pt x="9527" y="12596"/>
                  </a:cubicBezTo>
                  <a:cubicBezTo>
                    <a:pt x="10057" y="12529"/>
                    <a:pt x="9792" y="12731"/>
                    <a:pt x="10189" y="12731"/>
                  </a:cubicBezTo>
                  <a:cubicBezTo>
                    <a:pt x="10454" y="12731"/>
                    <a:pt x="10984" y="12462"/>
                    <a:pt x="10587" y="12328"/>
                  </a:cubicBezTo>
                  <a:cubicBezTo>
                    <a:pt x="10189" y="12194"/>
                    <a:pt x="10057" y="12395"/>
                    <a:pt x="9792" y="12462"/>
                  </a:cubicBezTo>
                  <a:cubicBezTo>
                    <a:pt x="9659" y="12462"/>
                    <a:pt x="9527" y="12261"/>
                    <a:pt x="9262" y="12261"/>
                  </a:cubicBezTo>
                  <a:cubicBezTo>
                    <a:pt x="8997" y="12261"/>
                    <a:pt x="9129" y="11993"/>
                    <a:pt x="9129" y="11858"/>
                  </a:cubicBezTo>
                  <a:cubicBezTo>
                    <a:pt x="8997" y="11791"/>
                    <a:pt x="8864" y="11523"/>
                    <a:pt x="8997" y="11389"/>
                  </a:cubicBezTo>
                  <a:cubicBezTo>
                    <a:pt x="9262" y="11255"/>
                    <a:pt x="10057" y="11590"/>
                    <a:pt x="10719" y="11590"/>
                  </a:cubicBezTo>
                  <a:cubicBezTo>
                    <a:pt x="11514" y="11657"/>
                    <a:pt x="12044" y="11456"/>
                    <a:pt x="12044" y="11322"/>
                  </a:cubicBezTo>
                  <a:cubicBezTo>
                    <a:pt x="12044" y="11188"/>
                    <a:pt x="11647" y="10919"/>
                    <a:pt x="12044" y="10785"/>
                  </a:cubicBezTo>
                  <a:cubicBezTo>
                    <a:pt x="12442" y="10651"/>
                    <a:pt x="12177" y="10584"/>
                    <a:pt x="12044" y="10383"/>
                  </a:cubicBezTo>
                  <a:cubicBezTo>
                    <a:pt x="11912" y="10181"/>
                    <a:pt x="12177" y="10114"/>
                    <a:pt x="12442" y="10181"/>
                  </a:cubicBezTo>
                  <a:cubicBezTo>
                    <a:pt x="12574" y="10249"/>
                    <a:pt x="14032" y="10249"/>
                    <a:pt x="15092" y="10114"/>
                  </a:cubicBezTo>
                  <a:cubicBezTo>
                    <a:pt x="16285" y="9980"/>
                    <a:pt x="17080" y="9779"/>
                    <a:pt x="17213" y="9578"/>
                  </a:cubicBezTo>
                  <a:cubicBezTo>
                    <a:pt x="17213" y="9444"/>
                    <a:pt x="18008" y="9041"/>
                    <a:pt x="18140" y="8907"/>
                  </a:cubicBezTo>
                  <a:cubicBezTo>
                    <a:pt x="18273" y="8773"/>
                    <a:pt x="18140" y="8571"/>
                    <a:pt x="17743" y="8504"/>
                  </a:cubicBezTo>
                  <a:cubicBezTo>
                    <a:pt x="17213" y="8504"/>
                    <a:pt x="17213" y="8236"/>
                    <a:pt x="17478" y="8035"/>
                  </a:cubicBezTo>
                  <a:cubicBezTo>
                    <a:pt x="17743" y="7901"/>
                    <a:pt x="17345" y="7767"/>
                    <a:pt x="16947" y="7767"/>
                  </a:cubicBezTo>
                  <a:cubicBezTo>
                    <a:pt x="16417" y="7699"/>
                    <a:pt x="15755" y="7565"/>
                    <a:pt x="16152" y="7364"/>
                  </a:cubicBezTo>
                  <a:cubicBezTo>
                    <a:pt x="16417" y="7297"/>
                    <a:pt x="16417" y="7297"/>
                    <a:pt x="16550" y="7364"/>
                  </a:cubicBezTo>
                  <a:cubicBezTo>
                    <a:pt x="16550" y="7230"/>
                    <a:pt x="16682" y="7163"/>
                    <a:pt x="16682" y="7096"/>
                  </a:cubicBezTo>
                  <a:cubicBezTo>
                    <a:pt x="16550" y="7096"/>
                    <a:pt x="16285" y="7096"/>
                    <a:pt x="16285" y="6760"/>
                  </a:cubicBezTo>
                  <a:cubicBezTo>
                    <a:pt x="16285" y="6425"/>
                    <a:pt x="16550" y="6492"/>
                    <a:pt x="16550" y="6090"/>
                  </a:cubicBezTo>
                  <a:cubicBezTo>
                    <a:pt x="16682" y="5620"/>
                    <a:pt x="16947" y="5419"/>
                    <a:pt x="16947" y="5150"/>
                  </a:cubicBezTo>
                  <a:cubicBezTo>
                    <a:pt x="16947" y="4949"/>
                    <a:pt x="17743" y="4681"/>
                    <a:pt x="18273" y="4278"/>
                  </a:cubicBezTo>
                  <a:cubicBezTo>
                    <a:pt x="18670" y="3943"/>
                    <a:pt x="19730" y="3473"/>
                    <a:pt x="20128" y="3339"/>
                  </a:cubicBezTo>
                  <a:cubicBezTo>
                    <a:pt x="20525" y="3205"/>
                    <a:pt x="21320" y="3071"/>
                    <a:pt x="21320" y="2937"/>
                  </a:cubicBezTo>
                  <a:cubicBezTo>
                    <a:pt x="21453" y="2803"/>
                    <a:pt x="21320" y="2199"/>
                    <a:pt x="21188" y="213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534835" y="3631674"/>
              <a:ext cx="238258" cy="1231091"/>
            </a:xfrm>
            <a:custGeom>
              <a:rect b="b" l="l" r="r" t="t"/>
              <a:pathLst>
                <a:path extrusionOk="0" h="21470" w="21296">
                  <a:moveTo>
                    <a:pt x="9431" y="19087"/>
                  </a:moveTo>
                  <a:cubicBezTo>
                    <a:pt x="8823" y="19087"/>
                    <a:pt x="8823" y="18850"/>
                    <a:pt x="8519" y="18850"/>
                  </a:cubicBezTo>
                  <a:cubicBezTo>
                    <a:pt x="7910" y="18850"/>
                    <a:pt x="7910" y="18494"/>
                    <a:pt x="8214" y="18316"/>
                  </a:cubicBezTo>
                  <a:cubicBezTo>
                    <a:pt x="8519" y="18138"/>
                    <a:pt x="6389" y="18256"/>
                    <a:pt x="6085" y="18197"/>
                  </a:cubicBezTo>
                  <a:cubicBezTo>
                    <a:pt x="5476" y="18138"/>
                    <a:pt x="6085" y="18019"/>
                    <a:pt x="5476" y="17900"/>
                  </a:cubicBezTo>
                  <a:cubicBezTo>
                    <a:pt x="4868" y="17722"/>
                    <a:pt x="5476" y="17544"/>
                    <a:pt x="5476" y="17425"/>
                  </a:cubicBezTo>
                  <a:cubicBezTo>
                    <a:pt x="5476" y="17307"/>
                    <a:pt x="6085" y="17129"/>
                    <a:pt x="6693" y="17129"/>
                  </a:cubicBezTo>
                  <a:cubicBezTo>
                    <a:pt x="7606" y="17129"/>
                    <a:pt x="6997" y="16891"/>
                    <a:pt x="7910" y="16773"/>
                  </a:cubicBezTo>
                  <a:cubicBezTo>
                    <a:pt x="8519" y="16713"/>
                    <a:pt x="6997" y="16535"/>
                    <a:pt x="7606" y="16417"/>
                  </a:cubicBezTo>
                  <a:cubicBezTo>
                    <a:pt x="8519" y="16298"/>
                    <a:pt x="7606" y="16120"/>
                    <a:pt x="8823" y="16120"/>
                  </a:cubicBezTo>
                  <a:cubicBezTo>
                    <a:pt x="9735" y="16061"/>
                    <a:pt x="8823" y="15823"/>
                    <a:pt x="9431" y="15764"/>
                  </a:cubicBezTo>
                  <a:cubicBezTo>
                    <a:pt x="10344" y="15705"/>
                    <a:pt x="9431" y="15586"/>
                    <a:pt x="9431" y="15408"/>
                  </a:cubicBezTo>
                  <a:cubicBezTo>
                    <a:pt x="9735" y="15230"/>
                    <a:pt x="8823" y="15111"/>
                    <a:pt x="10040" y="15052"/>
                  </a:cubicBezTo>
                  <a:cubicBezTo>
                    <a:pt x="10952" y="14933"/>
                    <a:pt x="10344" y="14815"/>
                    <a:pt x="9431" y="14696"/>
                  </a:cubicBezTo>
                  <a:cubicBezTo>
                    <a:pt x="8823" y="14636"/>
                    <a:pt x="9735" y="14636"/>
                    <a:pt x="10648" y="14636"/>
                  </a:cubicBezTo>
                  <a:cubicBezTo>
                    <a:pt x="11257" y="14636"/>
                    <a:pt x="10952" y="14340"/>
                    <a:pt x="10040" y="14399"/>
                  </a:cubicBezTo>
                  <a:cubicBezTo>
                    <a:pt x="9127" y="14458"/>
                    <a:pt x="8823" y="14280"/>
                    <a:pt x="9431" y="14162"/>
                  </a:cubicBezTo>
                  <a:cubicBezTo>
                    <a:pt x="10040" y="14043"/>
                    <a:pt x="8823" y="13924"/>
                    <a:pt x="9127" y="13865"/>
                  </a:cubicBezTo>
                  <a:cubicBezTo>
                    <a:pt x="9127" y="13746"/>
                    <a:pt x="9127" y="13628"/>
                    <a:pt x="8823" y="13568"/>
                  </a:cubicBezTo>
                  <a:cubicBezTo>
                    <a:pt x="8519" y="13509"/>
                    <a:pt x="8519" y="13094"/>
                    <a:pt x="9127" y="13094"/>
                  </a:cubicBezTo>
                  <a:cubicBezTo>
                    <a:pt x="9735" y="13094"/>
                    <a:pt x="9431" y="12678"/>
                    <a:pt x="9431" y="12560"/>
                  </a:cubicBezTo>
                  <a:cubicBezTo>
                    <a:pt x="9431" y="12441"/>
                    <a:pt x="8823" y="12322"/>
                    <a:pt x="8823" y="12263"/>
                  </a:cubicBezTo>
                  <a:cubicBezTo>
                    <a:pt x="8823" y="12144"/>
                    <a:pt x="9431" y="12144"/>
                    <a:pt x="9431" y="11907"/>
                  </a:cubicBezTo>
                  <a:cubicBezTo>
                    <a:pt x="9431" y="11729"/>
                    <a:pt x="9735" y="11610"/>
                    <a:pt x="10040" y="11610"/>
                  </a:cubicBezTo>
                  <a:cubicBezTo>
                    <a:pt x="10648" y="11610"/>
                    <a:pt x="10344" y="11373"/>
                    <a:pt x="10344" y="11254"/>
                  </a:cubicBezTo>
                  <a:cubicBezTo>
                    <a:pt x="10344" y="11135"/>
                    <a:pt x="11561" y="11254"/>
                    <a:pt x="11561" y="11076"/>
                  </a:cubicBezTo>
                  <a:cubicBezTo>
                    <a:pt x="11865" y="10898"/>
                    <a:pt x="10952" y="10898"/>
                    <a:pt x="10952" y="10779"/>
                  </a:cubicBezTo>
                  <a:cubicBezTo>
                    <a:pt x="11257" y="10661"/>
                    <a:pt x="10952" y="10483"/>
                    <a:pt x="10952" y="10186"/>
                  </a:cubicBezTo>
                  <a:cubicBezTo>
                    <a:pt x="10952" y="9830"/>
                    <a:pt x="12473" y="9771"/>
                    <a:pt x="12778" y="9711"/>
                  </a:cubicBezTo>
                  <a:cubicBezTo>
                    <a:pt x="13386" y="9593"/>
                    <a:pt x="12169" y="9177"/>
                    <a:pt x="12778" y="9118"/>
                  </a:cubicBezTo>
                  <a:cubicBezTo>
                    <a:pt x="13386" y="9058"/>
                    <a:pt x="13082" y="8821"/>
                    <a:pt x="13690" y="8762"/>
                  </a:cubicBezTo>
                  <a:cubicBezTo>
                    <a:pt x="13995" y="8702"/>
                    <a:pt x="13995" y="8524"/>
                    <a:pt x="14299" y="8346"/>
                  </a:cubicBezTo>
                  <a:cubicBezTo>
                    <a:pt x="14603" y="8168"/>
                    <a:pt x="13690" y="8109"/>
                    <a:pt x="13690" y="7931"/>
                  </a:cubicBezTo>
                  <a:cubicBezTo>
                    <a:pt x="13690" y="7753"/>
                    <a:pt x="13386" y="7634"/>
                    <a:pt x="12778" y="7456"/>
                  </a:cubicBezTo>
                  <a:cubicBezTo>
                    <a:pt x="12169" y="7278"/>
                    <a:pt x="12473" y="6922"/>
                    <a:pt x="12778" y="6922"/>
                  </a:cubicBezTo>
                  <a:cubicBezTo>
                    <a:pt x="13386" y="6922"/>
                    <a:pt x="13082" y="6625"/>
                    <a:pt x="13995" y="6566"/>
                  </a:cubicBezTo>
                  <a:cubicBezTo>
                    <a:pt x="14603" y="6507"/>
                    <a:pt x="14299" y="6269"/>
                    <a:pt x="13995" y="6091"/>
                  </a:cubicBezTo>
                  <a:cubicBezTo>
                    <a:pt x="13386" y="5854"/>
                    <a:pt x="14603" y="5973"/>
                    <a:pt x="14603" y="5854"/>
                  </a:cubicBezTo>
                  <a:cubicBezTo>
                    <a:pt x="14603" y="5676"/>
                    <a:pt x="14907" y="5439"/>
                    <a:pt x="15516" y="5379"/>
                  </a:cubicBezTo>
                  <a:cubicBezTo>
                    <a:pt x="16428" y="5320"/>
                    <a:pt x="16428" y="5083"/>
                    <a:pt x="16428" y="5023"/>
                  </a:cubicBezTo>
                  <a:cubicBezTo>
                    <a:pt x="16428" y="4905"/>
                    <a:pt x="17341" y="4845"/>
                    <a:pt x="17950" y="4786"/>
                  </a:cubicBezTo>
                  <a:cubicBezTo>
                    <a:pt x="18254" y="4667"/>
                    <a:pt x="17037" y="4549"/>
                    <a:pt x="17645" y="4430"/>
                  </a:cubicBezTo>
                  <a:cubicBezTo>
                    <a:pt x="18558" y="4371"/>
                    <a:pt x="17037" y="4015"/>
                    <a:pt x="17645" y="3955"/>
                  </a:cubicBezTo>
                  <a:cubicBezTo>
                    <a:pt x="17950" y="3836"/>
                    <a:pt x="17645" y="3718"/>
                    <a:pt x="17645" y="3599"/>
                  </a:cubicBezTo>
                  <a:cubicBezTo>
                    <a:pt x="17645" y="3480"/>
                    <a:pt x="20079" y="3243"/>
                    <a:pt x="20383" y="3184"/>
                  </a:cubicBezTo>
                  <a:cubicBezTo>
                    <a:pt x="20688" y="3065"/>
                    <a:pt x="20992" y="2828"/>
                    <a:pt x="20992" y="2590"/>
                  </a:cubicBezTo>
                  <a:cubicBezTo>
                    <a:pt x="20383" y="2709"/>
                    <a:pt x="19471" y="2768"/>
                    <a:pt x="19471" y="2709"/>
                  </a:cubicBezTo>
                  <a:cubicBezTo>
                    <a:pt x="19166" y="2590"/>
                    <a:pt x="19471" y="2294"/>
                    <a:pt x="18862" y="2175"/>
                  </a:cubicBezTo>
                  <a:cubicBezTo>
                    <a:pt x="18254" y="2056"/>
                    <a:pt x="18558" y="1819"/>
                    <a:pt x="17950" y="1760"/>
                  </a:cubicBezTo>
                  <a:cubicBezTo>
                    <a:pt x="17341" y="1700"/>
                    <a:pt x="16428" y="1404"/>
                    <a:pt x="17037" y="1344"/>
                  </a:cubicBezTo>
                  <a:cubicBezTo>
                    <a:pt x="17645" y="1285"/>
                    <a:pt x="17037" y="1107"/>
                    <a:pt x="17645" y="988"/>
                  </a:cubicBezTo>
                  <a:cubicBezTo>
                    <a:pt x="18254" y="929"/>
                    <a:pt x="17341" y="929"/>
                    <a:pt x="16733" y="751"/>
                  </a:cubicBezTo>
                  <a:cubicBezTo>
                    <a:pt x="15820" y="573"/>
                    <a:pt x="17037" y="335"/>
                    <a:pt x="16124" y="217"/>
                  </a:cubicBezTo>
                  <a:cubicBezTo>
                    <a:pt x="15211" y="98"/>
                    <a:pt x="15211" y="-80"/>
                    <a:pt x="14907" y="39"/>
                  </a:cubicBezTo>
                  <a:cubicBezTo>
                    <a:pt x="14603" y="98"/>
                    <a:pt x="14603" y="335"/>
                    <a:pt x="13995" y="395"/>
                  </a:cubicBezTo>
                  <a:cubicBezTo>
                    <a:pt x="13690" y="395"/>
                    <a:pt x="13690" y="454"/>
                    <a:pt x="13386" y="454"/>
                  </a:cubicBezTo>
                  <a:cubicBezTo>
                    <a:pt x="13386" y="573"/>
                    <a:pt x="13082" y="810"/>
                    <a:pt x="13386" y="929"/>
                  </a:cubicBezTo>
                  <a:cubicBezTo>
                    <a:pt x="13690" y="1047"/>
                    <a:pt x="13995" y="1819"/>
                    <a:pt x="13690" y="2116"/>
                  </a:cubicBezTo>
                  <a:cubicBezTo>
                    <a:pt x="13386" y="2412"/>
                    <a:pt x="13082" y="2650"/>
                    <a:pt x="12778" y="2828"/>
                  </a:cubicBezTo>
                  <a:cubicBezTo>
                    <a:pt x="12169" y="3006"/>
                    <a:pt x="13386" y="3065"/>
                    <a:pt x="13082" y="3124"/>
                  </a:cubicBezTo>
                  <a:cubicBezTo>
                    <a:pt x="12473" y="3184"/>
                    <a:pt x="12778" y="3421"/>
                    <a:pt x="12778" y="3777"/>
                  </a:cubicBezTo>
                  <a:cubicBezTo>
                    <a:pt x="12778" y="4074"/>
                    <a:pt x="11561" y="4667"/>
                    <a:pt x="11561" y="4845"/>
                  </a:cubicBezTo>
                  <a:cubicBezTo>
                    <a:pt x="11561" y="5023"/>
                    <a:pt x="10952" y="5142"/>
                    <a:pt x="10952" y="5320"/>
                  </a:cubicBezTo>
                  <a:cubicBezTo>
                    <a:pt x="10952" y="5557"/>
                    <a:pt x="10344" y="5676"/>
                    <a:pt x="9735" y="5735"/>
                  </a:cubicBezTo>
                  <a:cubicBezTo>
                    <a:pt x="9127" y="5854"/>
                    <a:pt x="10952" y="6151"/>
                    <a:pt x="10648" y="6329"/>
                  </a:cubicBezTo>
                  <a:cubicBezTo>
                    <a:pt x="10648" y="6507"/>
                    <a:pt x="9735" y="6566"/>
                    <a:pt x="9735" y="6863"/>
                  </a:cubicBezTo>
                  <a:cubicBezTo>
                    <a:pt x="10344" y="7219"/>
                    <a:pt x="9735" y="7753"/>
                    <a:pt x="9735" y="7872"/>
                  </a:cubicBezTo>
                  <a:cubicBezTo>
                    <a:pt x="9735" y="7990"/>
                    <a:pt x="9127" y="7990"/>
                    <a:pt x="9431" y="8228"/>
                  </a:cubicBezTo>
                  <a:cubicBezTo>
                    <a:pt x="9431" y="8465"/>
                    <a:pt x="8519" y="8524"/>
                    <a:pt x="8519" y="8821"/>
                  </a:cubicBezTo>
                  <a:cubicBezTo>
                    <a:pt x="8214" y="9118"/>
                    <a:pt x="6997" y="9593"/>
                    <a:pt x="6693" y="9830"/>
                  </a:cubicBezTo>
                  <a:cubicBezTo>
                    <a:pt x="6085" y="10067"/>
                    <a:pt x="6085" y="10186"/>
                    <a:pt x="5476" y="10186"/>
                  </a:cubicBezTo>
                  <a:cubicBezTo>
                    <a:pt x="4868" y="10186"/>
                    <a:pt x="4564" y="10364"/>
                    <a:pt x="5172" y="10542"/>
                  </a:cubicBezTo>
                  <a:cubicBezTo>
                    <a:pt x="5476" y="10779"/>
                    <a:pt x="4868" y="10957"/>
                    <a:pt x="5476" y="11195"/>
                  </a:cubicBezTo>
                  <a:cubicBezTo>
                    <a:pt x="6085" y="11373"/>
                    <a:pt x="5781" y="11432"/>
                    <a:pt x="5476" y="11669"/>
                  </a:cubicBezTo>
                  <a:cubicBezTo>
                    <a:pt x="5172" y="11847"/>
                    <a:pt x="4868" y="11847"/>
                    <a:pt x="4868" y="12025"/>
                  </a:cubicBezTo>
                  <a:cubicBezTo>
                    <a:pt x="4868" y="12263"/>
                    <a:pt x="3955" y="12382"/>
                    <a:pt x="4564" y="12619"/>
                  </a:cubicBezTo>
                  <a:cubicBezTo>
                    <a:pt x="4868" y="12856"/>
                    <a:pt x="4868" y="12916"/>
                    <a:pt x="4259" y="12916"/>
                  </a:cubicBezTo>
                  <a:cubicBezTo>
                    <a:pt x="3651" y="12916"/>
                    <a:pt x="3347" y="13094"/>
                    <a:pt x="3042" y="13450"/>
                  </a:cubicBezTo>
                  <a:cubicBezTo>
                    <a:pt x="3042" y="13746"/>
                    <a:pt x="3042" y="13746"/>
                    <a:pt x="4259" y="13746"/>
                  </a:cubicBezTo>
                  <a:cubicBezTo>
                    <a:pt x="5781" y="13746"/>
                    <a:pt x="4564" y="12856"/>
                    <a:pt x="5476" y="12856"/>
                  </a:cubicBezTo>
                  <a:cubicBezTo>
                    <a:pt x="6085" y="12856"/>
                    <a:pt x="5476" y="12738"/>
                    <a:pt x="6389" y="12678"/>
                  </a:cubicBezTo>
                  <a:cubicBezTo>
                    <a:pt x="7302" y="12678"/>
                    <a:pt x="6389" y="12856"/>
                    <a:pt x="6997" y="12856"/>
                  </a:cubicBezTo>
                  <a:cubicBezTo>
                    <a:pt x="7606" y="12916"/>
                    <a:pt x="7910" y="12975"/>
                    <a:pt x="7302" y="13094"/>
                  </a:cubicBezTo>
                  <a:cubicBezTo>
                    <a:pt x="6389" y="13212"/>
                    <a:pt x="7302" y="13390"/>
                    <a:pt x="6997" y="13509"/>
                  </a:cubicBezTo>
                  <a:cubicBezTo>
                    <a:pt x="6693" y="13628"/>
                    <a:pt x="6085" y="13746"/>
                    <a:pt x="6389" y="13865"/>
                  </a:cubicBezTo>
                  <a:cubicBezTo>
                    <a:pt x="6693" y="13984"/>
                    <a:pt x="6085" y="13984"/>
                    <a:pt x="5781" y="14162"/>
                  </a:cubicBezTo>
                  <a:cubicBezTo>
                    <a:pt x="5781" y="14340"/>
                    <a:pt x="6389" y="14399"/>
                    <a:pt x="6085" y="14399"/>
                  </a:cubicBezTo>
                  <a:cubicBezTo>
                    <a:pt x="5781" y="14458"/>
                    <a:pt x="6389" y="14577"/>
                    <a:pt x="6085" y="14636"/>
                  </a:cubicBezTo>
                  <a:cubicBezTo>
                    <a:pt x="5476" y="14636"/>
                    <a:pt x="5781" y="14755"/>
                    <a:pt x="6085" y="14874"/>
                  </a:cubicBezTo>
                  <a:cubicBezTo>
                    <a:pt x="6389" y="15052"/>
                    <a:pt x="5476" y="14933"/>
                    <a:pt x="4868" y="15052"/>
                  </a:cubicBezTo>
                  <a:cubicBezTo>
                    <a:pt x="4259" y="15111"/>
                    <a:pt x="5476" y="15230"/>
                    <a:pt x="5172" y="15349"/>
                  </a:cubicBezTo>
                  <a:cubicBezTo>
                    <a:pt x="4564" y="15467"/>
                    <a:pt x="3955" y="15289"/>
                    <a:pt x="3347" y="15230"/>
                  </a:cubicBezTo>
                  <a:cubicBezTo>
                    <a:pt x="3042" y="15171"/>
                    <a:pt x="3955" y="15052"/>
                    <a:pt x="4564" y="14933"/>
                  </a:cubicBezTo>
                  <a:cubicBezTo>
                    <a:pt x="5172" y="14815"/>
                    <a:pt x="3955" y="14518"/>
                    <a:pt x="3347" y="14577"/>
                  </a:cubicBezTo>
                  <a:cubicBezTo>
                    <a:pt x="2434" y="14636"/>
                    <a:pt x="3955" y="14815"/>
                    <a:pt x="3955" y="14933"/>
                  </a:cubicBezTo>
                  <a:cubicBezTo>
                    <a:pt x="3955" y="15111"/>
                    <a:pt x="2738" y="14933"/>
                    <a:pt x="2738" y="15052"/>
                  </a:cubicBezTo>
                  <a:cubicBezTo>
                    <a:pt x="2738" y="15230"/>
                    <a:pt x="1826" y="15171"/>
                    <a:pt x="1217" y="15289"/>
                  </a:cubicBezTo>
                  <a:cubicBezTo>
                    <a:pt x="913" y="15349"/>
                    <a:pt x="2130" y="15467"/>
                    <a:pt x="1521" y="15467"/>
                  </a:cubicBezTo>
                  <a:cubicBezTo>
                    <a:pt x="913" y="15527"/>
                    <a:pt x="0" y="15645"/>
                    <a:pt x="0" y="15764"/>
                  </a:cubicBezTo>
                  <a:cubicBezTo>
                    <a:pt x="0" y="15883"/>
                    <a:pt x="609" y="15883"/>
                    <a:pt x="609" y="15823"/>
                  </a:cubicBezTo>
                  <a:cubicBezTo>
                    <a:pt x="609" y="15705"/>
                    <a:pt x="1521" y="15645"/>
                    <a:pt x="1826" y="15823"/>
                  </a:cubicBezTo>
                  <a:cubicBezTo>
                    <a:pt x="1826" y="15942"/>
                    <a:pt x="2434" y="15823"/>
                    <a:pt x="3042" y="15823"/>
                  </a:cubicBezTo>
                  <a:cubicBezTo>
                    <a:pt x="3955" y="15883"/>
                    <a:pt x="3651" y="16061"/>
                    <a:pt x="3347" y="16061"/>
                  </a:cubicBezTo>
                  <a:cubicBezTo>
                    <a:pt x="2738" y="16061"/>
                    <a:pt x="2434" y="16239"/>
                    <a:pt x="2434" y="16357"/>
                  </a:cubicBezTo>
                  <a:cubicBezTo>
                    <a:pt x="2738" y="16535"/>
                    <a:pt x="4259" y="16357"/>
                    <a:pt x="4868" y="16417"/>
                  </a:cubicBezTo>
                  <a:cubicBezTo>
                    <a:pt x="5476" y="16476"/>
                    <a:pt x="5172" y="16654"/>
                    <a:pt x="4868" y="16595"/>
                  </a:cubicBezTo>
                  <a:cubicBezTo>
                    <a:pt x="4564" y="16535"/>
                    <a:pt x="3651" y="16417"/>
                    <a:pt x="3347" y="16535"/>
                  </a:cubicBezTo>
                  <a:cubicBezTo>
                    <a:pt x="2738" y="16654"/>
                    <a:pt x="2130" y="16595"/>
                    <a:pt x="1826" y="16535"/>
                  </a:cubicBezTo>
                  <a:cubicBezTo>
                    <a:pt x="1217" y="16535"/>
                    <a:pt x="-304" y="16713"/>
                    <a:pt x="304" y="16832"/>
                  </a:cubicBezTo>
                  <a:cubicBezTo>
                    <a:pt x="609" y="16891"/>
                    <a:pt x="609" y="17010"/>
                    <a:pt x="1217" y="17010"/>
                  </a:cubicBezTo>
                  <a:cubicBezTo>
                    <a:pt x="1521" y="17010"/>
                    <a:pt x="2130" y="16951"/>
                    <a:pt x="2130" y="16891"/>
                  </a:cubicBezTo>
                  <a:cubicBezTo>
                    <a:pt x="2434" y="16773"/>
                    <a:pt x="3347" y="16713"/>
                    <a:pt x="3347" y="16891"/>
                  </a:cubicBezTo>
                  <a:cubicBezTo>
                    <a:pt x="3347" y="17069"/>
                    <a:pt x="2130" y="17010"/>
                    <a:pt x="2130" y="17129"/>
                  </a:cubicBezTo>
                  <a:cubicBezTo>
                    <a:pt x="1826" y="17188"/>
                    <a:pt x="1521" y="17307"/>
                    <a:pt x="609" y="17366"/>
                  </a:cubicBezTo>
                  <a:cubicBezTo>
                    <a:pt x="0" y="17485"/>
                    <a:pt x="609" y="17663"/>
                    <a:pt x="1217" y="17604"/>
                  </a:cubicBezTo>
                  <a:cubicBezTo>
                    <a:pt x="1826" y="17544"/>
                    <a:pt x="1217" y="17722"/>
                    <a:pt x="1826" y="17722"/>
                  </a:cubicBezTo>
                  <a:cubicBezTo>
                    <a:pt x="2738" y="17782"/>
                    <a:pt x="2738" y="17663"/>
                    <a:pt x="2738" y="17544"/>
                  </a:cubicBezTo>
                  <a:cubicBezTo>
                    <a:pt x="2434" y="17425"/>
                    <a:pt x="3042" y="17188"/>
                    <a:pt x="3651" y="17307"/>
                  </a:cubicBezTo>
                  <a:cubicBezTo>
                    <a:pt x="4259" y="17425"/>
                    <a:pt x="3347" y="17544"/>
                    <a:pt x="3347" y="17663"/>
                  </a:cubicBezTo>
                  <a:cubicBezTo>
                    <a:pt x="3347" y="17782"/>
                    <a:pt x="3042" y="17900"/>
                    <a:pt x="3042" y="18019"/>
                  </a:cubicBezTo>
                  <a:cubicBezTo>
                    <a:pt x="3042" y="18138"/>
                    <a:pt x="2130" y="18078"/>
                    <a:pt x="2434" y="18197"/>
                  </a:cubicBezTo>
                  <a:cubicBezTo>
                    <a:pt x="2434" y="18316"/>
                    <a:pt x="913" y="18256"/>
                    <a:pt x="1521" y="18316"/>
                  </a:cubicBezTo>
                  <a:cubicBezTo>
                    <a:pt x="2130" y="18434"/>
                    <a:pt x="1217" y="18553"/>
                    <a:pt x="1521" y="18612"/>
                  </a:cubicBezTo>
                  <a:cubicBezTo>
                    <a:pt x="1826" y="18672"/>
                    <a:pt x="2130" y="18494"/>
                    <a:pt x="2738" y="18553"/>
                  </a:cubicBezTo>
                  <a:cubicBezTo>
                    <a:pt x="3347" y="18612"/>
                    <a:pt x="3347" y="18612"/>
                    <a:pt x="3955" y="18553"/>
                  </a:cubicBezTo>
                  <a:cubicBezTo>
                    <a:pt x="4868" y="18494"/>
                    <a:pt x="5172" y="18672"/>
                    <a:pt x="4564" y="18731"/>
                  </a:cubicBezTo>
                  <a:cubicBezTo>
                    <a:pt x="3651" y="18731"/>
                    <a:pt x="3042" y="18909"/>
                    <a:pt x="3347" y="18909"/>
                  </a:cubicBezTo>
                  <a:cubicBezTo>
                    <a:pt x="3651" y="18968"/>
                    <a:pt x="4564" y="18850"/>
                    <a:pt x="4868" y="18968"/>
                  </a:cubicBezTo>
                  <a:cubicBezTo>
                    <a:pt x="5172" y="19087"/>
                    <a:pt x="5476" y="19087"/>
                    <a:pt x="5781" y="18909"/>
                  </a:cubicBezTo>
                  <a:cubicBezTo>
                    <a:pt x="5781" y="18790"/>
                    <a:pt x="6997" y="18909"/>
                    <a:pt x="7302" y="19028"/>
                  </a:cubicBezTo>
                  <a:cubicBezTo>
                    <a:pt x="7302" y="19146"/>
                    <a:pt x="5781" y="19206"/>
                    <a:pt x="5172" y="19206"/>
                  </a:cubicBezTo>
                  <a:cubicBezTo>
                    <a:pt x="4259" y="19146"/>
                    <a:pt x="3651" y="19324"/>
                    <a:pt x="4259" y="19502"/>
                  </a:cubicBezTo>
                  <a:cubicBezTo>
                    <a:pt x="4868" y="19621"/>
                    <a:pt x="5476" y="19502"/>
                    <a:pt x="6085" y="19384"/>
                  </a:cubicBezTo>
                  <a:cubicBezTo>
                    <a:pt x="6693" y="19265"/>
                    <a:pt x="9735" y="19265"/>
                    <a:pt x="9735" y="19384"/>
                  </a:cubicBezTo>
                  <a:cubicBezTo>
                    <a:pt x="10040" y="19502"/>
                    <a:pt x="8519" y="19443"/>
                    <a:pt x="8214" y="19502"/>
                  </a:cubicBezTo>
                  <a:cubicBezTo>
                    <a:pt x="8214" y="19562"/>
                    <a:pt x="6997" y="19621"/>
                    <a:pt x="6693" y="19562"/>
                  </a:cubicBezTo>
                  <a:cubicBezTo>
                    <a:pt x="6693" y="19443"/>
                    <a:pt x="5476" y="19562"/>
                    <a:pt x="5476" y="19740"/>
                  </a:cubicBezTo>
                  <a:cubicBezTo>
                    <a:pt x="5476" y="19858"/>
                    <a:pt x="4564" y="19858"/>
                    <a:pt x="5476" y="19918"/>
                  </a:cubicBezTo>
                  <a:cubicBezTo>
                    <a:pt x="6389" y="19977"/>
                    <a:pt x="6085" y="19680"/>
                    <a:pt x="7606" y="19740"/>
                  </a:cubicBezTo>
                  <a:cubicBezTo>
                    <a:pt x="9127" y="19740"/>
                    <a:pt x="10040" y="19443"/>
                    <a:pt x="10648" y="19621"/>
                  </a:cubicBezTo>
                  <a:cubicBezTo>
                    <a:pt x="10952" y="19799"/>
                    <a:pt x="9127" y="19918"/>
                    <a:pt x="8823" y="19799"/>
                  </a:cubicBezTo>
                  <a:cubicBezTo>
                    <a:pt x="8214" y="19740"/>
                    <a:pt x="7302" y="19918"/>
                    <a:pt x="7302" y="20036"/>
                  </a:cubicBezTo>
                  <a:cubicBezTo>
                    <a:pt x="7606" y="20215"/>
                    <a:pt x="5781" y="20036"/>
                    <a:pt x="4868" y="19977"/>
                  </a:cubicBezTo>
                  <a:cubicBezTo>
                    <a:pt x="3955" y="19977"/>
                    <a:pt x="4259" y="20155"/>
                    <a:pt x="5172" y="20333"/>
                  </a:cubicBezTo>
                  <a:cubicBezTo>
                    <a:pt x="5781" y="20452"/>
                    <a:pt x="6389" y="20274"/>
                    <a:pt x="7302" y="20393"/>
                  </a:cubicBezTo>
                  <a:cubicBezTo>
                    <a:pt x="8214" y="20511"/>
                    <a:pt x="8214" y="20630"/>
                    <a:pt x="8823" y="20511"/>
                  </a:cubicBezTo>
                  <a:cubicBezTo>
                    <a:pt x="9431" y="20393"/>
                    <a:pt x="8823" y="20452"/>
                    <a:pt x="8214" y="20393"/>
                  </a:cubicBezTo>
                  <a:cubicBezTo>
                    <a:pt x="7910" y="20333"/>
                    <a:pt x="8214" y="20155"/>
                    <a:pt x="9431" y="20215"/>
                  </a:cubicBezTo>
                  <a:cubicBezTo>
                    <a:pt x="10344" y="20333"/>
                    <a:pt x="11561" y="20155"/>
                    <a:pt x="11257" y="19918"/>
                  </a:cubicBezTo>
                  <a:cubicBezTo>
                    <a:pt x="10952" y="19621"/>
                    <a:pt x="12169" y="19502"/>
                    <a:pt x="13386" y="19443"/>
                  </a:cubicBezTo>
                  <a:cubicBezTo>
                    <a:pt x="14603" y="19384"/>
                    <a:pt x="13995" y="19621"/>
                    <a:pt x="13082" y="19680"/>
                  </a:cubicBezTo>
                  <a:cubicBezTo>
                    <a:pt x="12169" y="19740"/>
                    <a:pt x="11865" y="19799"/>
                    <a:pt x="12778" y="19977"/>
                  </a:cubicBezTo>
                  <a:cubicBezTo>
                    <a:pt x="13386" y="20096"/>
                    <a:pt x="14299" y="19858"/>
                    <a:pt x="14907" y="19977"/>
                  </a:cubicBezTo>
                  <a:cubicBezTo>
                    <a:pt x="15516" y="20096"/>
                    <a:pt x="13690" y="20096"/>
                    <a:pt x="13690" y="20155"/>
                  </a:cubicBezTo>
                  <a:cubicBezTo>
                    <a:pt x="13386" y="20274"/>
                    <a:pt x="14603" y="20452"/>
                    <a:pt x="13690" y="20511"/>
                  </a:cubicBezTo>
                  <a:cubicBezTo>
                    <a:pt x="12778" y="20630"/>
                    <a:pt x="13082" y="20155"/>
                    <a:pt x="12778" y="20155"/>
                  </a:cubicBezTo>
                  <a:cubicBezTo>
                    <a:pt x="12169" y="20096"/>
                    <a:pt x="11561" y="20155"/>
                    <a:pt x="12169" y="20452"/>
                  </a:cubicBezTo>
                  <a:cubicBezTo>
                    <a:pt x="12778" y="20689"/>
                    <a:pt x="11561" y="20452"/>
                    <a:pt x="10952" y="20333"/>
                  </a:cubicBezTo>
                  <a:cubicBezTo>
                    <a:pt x="10344" y="20215"/>
                    <a:pt x="9735" y="20393"/>
                    <a:pt x="10344" y="20511"/>
                  </a:cubicBezTo>
                  <a:cubicBezTo>
                    <a:pt x="10952" y="20630"/>
                    <a:pt x="9127" y="20511"/>
                    <a:pt x="9127" y="20689"/>
                  </a:cubicBezTo>
                  <a:cubicBezTo>
                    <a:pt x="9127" y="20927"/>
                    <a:pt x="9735" y="20749"/>
                    <a:pt x="10952" y="20808"/>
                  </a:cubicBezTo>
                  <a:cubicBezTo>
                    <a:pt x="11865" y="20808"/>
                    <a:pt x="11257" y="21105"/>
                    <a:pt x="12169" y="21223"/>
                  </a:cubicBezTo>
                  <a:cubicBezTo>
                    <a:pt x="12778" y="21342"/>
                    <a:pt x="12169" y="20867"/>
                    <a:pt x="13082" y="20867"/>
                  </a:cubicBezTo>
                  <a:cubicBezTo>
                    <a:pt x="13690" y="20808"/>
                    <a:pt x="13082" y="21164"/>
                    <a:pt x="14603" y="21283"/>
                  </a:cubicBezTo>
                  <a:cubicBezTo>
                    <a:pt x="16428" y="21401"/>
                    <a:pt x="14907" y="21223"/>
                    <a:pt x="15516" y="21105"/>
                  </a:cubicBezTo>
                  <a:cubicBezTo>
                    <a:pt x="16428" y="20986"/>
                    <a:pt x="17341" y="21461"/>
                    <a:pt x="18254" y="21461"/>
                  </a:cubicBezTo>
                  <a:cubicBezTo>
                    <a:pt x="18862" y="21520"/>
                    <a:pt x="18254" y="21283"/>
                    <a:pt x="17645" y="21164"/>
                  </a:cubicBezTo>
                  <a:cubicBezTo>
                    <a:pt x="17341" y="21045"/>
                    <a:pt x="18254" y="21105"/>
                    <a:pt x="19166" y="21164"/>
                  </a:cubicBezTo>
                  <a:cubicBezTo>
                    <a:pt x="20079" y="21223"/>
                    <a:pt x="20688" y="21223"/>
                    <a:pt x="20688" y="21105"/>
                  </a:cubicBezTo>
                  <a:cubicBezTo>
                    <a:pt x="20992" y="21045"/>
                    <a:pt x="20992" y="21045"/>
                    <a:pt x="21296" y="21105"/>
                  </a:cubicBezTo>
                  <a:cubicBezTo>
                    <a:pt x="20383" y="20986"/>
                    <a:pt x="17645" y="21045"/>
                    <a:pt x="17037" y="21045"/>
                  </a:cubicBezTo>
                  <a:cubicBezTo>
                    <a:pt x="16733" y="21045"/>
                    <a:pt x="17037" y="19740"/>
                    <a:pt x="17037" y="19443"/>
                  </a:cubicBezTo>
                  <a:cubicBezTo>
                    <a:pt x="17037" y="19443"/>
                    <a:pt x="17037" y="19443"/>
                    <a:pt x="17037" y="19443"/>
                  </a:cubicBezTo>
                  <a:cubicBezTo>
                    <a:pt x="16124" y="19443"/>
                    <a:pt x="14603" y="19502"/>
                    <a:pt x="14907" y="19265"/>
                  </a:cubicBezTo>
                  <a:cubicBezTo>
                    <a:pt x="14907" y="19265"/>
                    <a:pt x="15211" y="19206"/>
                    <a:pt x="15211" y="19206"/>
                  </a:cubicBezTo>
                  <a:cubicBezTo>
                    <a:pt x="14907" y="19146"/>
                    <a:pt x="14299" y="19087"/>
                    <a:pt x="13995" y="19087"/>
                  </a:cubicBezTo>
                  <a:cubicBezTo>
                    <a:pt x="12778" y="19028"/>
                    <a:pt x="10040" y="19087"/>
                    <a:pt x="9431" y="1908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2888170" y="3684322"/>
              <a:ext cx="235322" cy="239289"/>
            </a:xfrm>
            <a:custGeom>
              <a:rect b="b" l="l" r="r" t="t"/>
              <a:pathLst>
                <a:path extrusionOk="0" h="21136" w="21033">
                  <a:moveTo>
                    <a:pt x="20687" y="11475"/>
                  </a:moveTo>
                  <a:cubicBezTo>
                    <a:pt x="19775" y="11175"/>
                    <a:pt x="19166" y="12075"/>
                    <a:pt x="18862" y="12075"/>
                  </a:cubicBezTo>
                  <a:cubicBezTo>
                    <a:pt x="18558" y="12075"/>
                    <a:pt x="17645" y="9975"/>
                    <a:pt x="17645" y="9375"/>
                  </a:cubicBezTo>
                  <a:cubicBezTo>
                    <a:pt x="17341" y="8475"/>
                    <a:pt x="16428" y="6975"/>
                    <a:pt x="15820" y="7275"/>
                  </a:cubicBezTo>
                  <a:cubicBezTo>
                    <a:pt x="15211" y="7575"/>
                    <a:pt x="15515" y="6975"/>
                    <a:pt x="13690" y="6975"/>
                  </a:cubicBezTo>
                  <a:cubicBezTo>
                    <a:pt x="12169" y="6975"/>
                    <a:pt x="12169" y="6675"/>
                    <a:pt x="12473" y="5175"/>
                  </a:cubicBezTo>
                  <a:cubicBezTo>
                    <a:pt x="12777" y="3375"/>
                    <a:pt x="11256" y="2475"/>
                    <a:pt x="12169" y="2175"/>
                  </a:cubicBezTo>
                  <a:cubicBezTo>
                    <a:pt x="12473" y="1875"/>
                    <a:pt x="12473" y="1575"/>
                    <a:pt x="11865" y="675"/>
                  </a:cubicBezTo>
                  <a:cubicBezTo>
                    <a:pt x="11865" y="975"/>
                    <a:pt x="11561" y="975"/>
                    <a:pt x="11561" y="975"/>
                  </a:cubicBezTo>
                  <a:cubicBezTo>
                    <a:pt x="10952" y="975"/>
                    <a:pt x="10344" y="75"/>
                    <a:pt x="9127" y="75"/>
                  </a:cubicBezTo>
                  <a:cubicBezTo>
                    <a:pt x="8214" y="75"/>
                    <a:pt x="6997" y="-225"/>
                    <a:pt x="6389" y="375"/>
                  </a:cubicBezTo>
                  <a:cubicBezTo>
                    <a:pt x="5780" y="675"/>
                    <a:pt x="4259" y="75"/>
                    <a:pt x="3346" y="675"/>
                  </a:cubicBezTo>
                  <a:cubicBezTo>
                    <a:pt x="2434" y="1275"/>
                    <a:pt x="1521" y="2475"/>
                    <a:pt x="1521" y="3075"/>
                  </a:cubicBezTo>
                  <a:cubicBezTo>
                    <a:pt x="1521" y="3375"/>
                    <a:pt x="1217" y="6675"/>
                    <a:pt x="913" y="6675"/>
                  </a:cubicBezTo>
                  <a:cubicBezTo>
                    <a:pt x="608" y="6675"/>
                    <a:pt x="304" y="6675"/>
                    <a:pt x="0" y="6675"/>
                  </a:cubicBezTo>
                  <a:cubicBezTo>
                    <a:pt x="608" y="7575"/>
                    <a:pt x="2434" y="9375"/>
                    <a:pt x="3346" y="10275"/>
                  </a:cubicBezTo>
                  <a:cubicBezTo>
                    <a:pt x="4563" y="10875"/>
                    <a:pt x="4563" y="11775"/>
                    <a:pt x="6085" y="11775"/>
                  </a:cubicBezTo>
                  <a:cubicBezTo>
                    <a:pt x="7606" y="12075"/>
                    <a:pt x="8214" y="12375"/>
                    <a:pt x="8823" y="13275"/>
                  </a:cubicBezTo>
                  <a:cubicBezTo>
                    <a:pt x="9431" y="13875"/>
                    <a:pt x="13082" y="14775"/>
                    <a:pt x="13386" y="15375"/>
                  </a:cubicBezTo>
                  <a:cubicBezTo>
                    <a:pt x="13690" y="15975"/>
                    <a:pt x="11561" y="17475"/>
                    <a:pt x="11561" y="18675"/>
                  </a:cubicBezTo>
                  <a:cubicBezTo>
                    <a:pt x="11561" y="19875"/>
                    <a:pt x="10648" y="19875"/>
                    <a:pt x="10648" y="20175"/>
                  </a:cubicBezTo>
                  <a:cubicBezTo>
                    <a:pt x="10648" y="20775"/>
                    <a:pt x="12473" y="20475"/>
                    <a:pt x="13082" y="20775"/>
                  </a:cubicBezTo>
                  <a:cubicBezTo>
                    <a:pt x="13386" y="21075"/>
                    <a:pt x="14603" y="20475"/>
                    <a:pt x="15211" y="21075"/>
                  </a:cubicBezTo>
                  <a:cubicBezTo>
                    <a:pt x="16124" y="21375"/>
                    <a:pt x="16732" y="20475"/>
                    <a:pt x="17341" y="20475"/>
                  </a:cubicBezTo>
                  <a:cubicBezTo>
                    <a:pt x="17949" y="20775"/>
                    <a:pt x="18558" y="19575"/>
                    <a:pt x="19470" y="19575"/>
                  </a:cubicBezTo>
                  <a:cubicBezTo>
                    <a:pt x="20079" y="19575"/>
                    <a:pt x="20687" y="17175"/>
                    <a:pt x="20687" y="15975"/>
                  </a:cubicBezTo>
                  <a:cubicBezTo>
                    <a:pt x="20383" y="15075"/>
                    <a:pt x="21600" y="12075"/>
                    <a:pt x="20687" y="1147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254709" y="2837396"/>
              <a:ext cx="89723" cy="70486"/>
            </a:xfrm>
            <a:custGeom>
              <a:rect b="b" l="l" r="r" t="t"/>
              <a:pathLst>
                <a:path extrusionOk="0" h="21600" w="21051">
                  <a:moveTo>
                    <a:pt x="20251" y="17486"/>
                  </a:moveTo>
                  <a:cubicBezTo>
                    <a:pt x="19451" y="16457"/>
                    <a:pt x="19451" y="14400"/>
                    <a:pt x="21051" y="12343"/>
                  </a:cubicBezTo>
                  <a:cubicBezTo>
                    <a:pt x="18651" y="9257"/>
                    <a:pt x="16251" y="4114"/>
                    <a:pt x="14651" y="2057"/>
                  </a:cubicBezTo>
                  <a:cubicBezTo>
                    <a:pt x="13051" y="2057"/>
                    <a:pt x="12251" y="2057"/>
                    <a:pt x="11451" y="1029"/>
                  </a:cubicBezTo>
                  <a:cubicBezTo>
                    <a:pt x="9851" y="0"/>
                    <a:pt x="6651" y="1029"/>
                    <a:pt x="5051" y="0"/>
                  </a:cubicBezTo>
                  <a:cubicBezTo>
                    <a:pt x="4251" y="0"/>
                    <a:pt x="2651" y="0"/>
                    <a:pt x="1051" y="0"/>
                  </a:cubicBezTo>
                  <a:cubicBezTo>
                    <a:pt x="1851" y="1029"/>
                    <a:pt x="1851" y="2057"/>
                    <a:pt x="1051" y="3086"/>
                  </a:cubicBezTo>
                  <a:cubicBezTo>
                    <a:pt x="-549" y="4114"/>
                    <a:pt x="-549" y="8229"/>
                    <a:pt x="2651" y="10286"/>
                  </a:cubicBezTo>
                  <a:cubicBezTo>
                    <a:pt x="5851" y="11314"/>
                    <a:pt x="5051" y="9257"/>
                    <a:pt x="6651" y="9257"/>
                  </a:cubicBezTo>
                  <a:cubicBezTo>
                    <a:pt x="8251" y="9257"/>
                    <a:pt x="7451" y="12343"/>
                    <a:pt x="9051" y="12343"/>
                  </a:cubicBezTo>
                  <a:cubicBezTo>
                    <a:pt x="10651" y="12343"/>
                    <a:pt x="13851" y="14400"/>
                    <a:pt x="13851" y="17486"/>
                  </a:cubicBezTo>
                  <a:cubicBezTo>
                    <a:pt x="13851" y="20571"/>
                    <a:pt x="14651" y="21600"/>
                    <a:pt x="17851" y="21600"/>
                  </a:cubicBezTo>
                  <a:cubicBezTo>
                    <a:pt x="17851" y="21600"/>
                    <a:pt x="18651" y="21600"/>
                    <a:pt x="18651" y="21600"/>
                  </a:cubicBezTo>
                  <a:cubicBezTo>
                    <a:pt x="19451" y="19543"/>
                    <a:pt x="20251" y="18514"/>
                    <a:pt x="20251" y="1748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334361" y="2873044"/>
              <a:ext cx="159670" cy="70600"/>
            </a:xfrm>
            <a:custGeom>
              <a:rect b="b" l="l" r="r" t="t"/>
              <a:pathLst>
                <a:path extrusionOk="0" h="19275" w="21600">
                  <a:moveTo>
                    <a:pt x="19302" y="5874"/>
                  </a:moveTo>
                  <a:cubicBezTo>
                    <a:pt x="18383" y="2117"/>
                    <a:pt x="15626" y="2117"/>
                    <a:pt x="14247" y="239"/>
                  </a:cubicBezTo>
                  <a:cubicBezTo>
                    <a:pt x="12868" y="-700"/>
                    <a:pt x="11030" y="1178"/>
                    <a:pt x="9191" y="4935"/>
                  </a:cubicBezTo>
                  <a:cubicBezTo>
                    <a:pt x="7353" y="8691"/>
                    <a:pt x="4596" y="5874"/>
                    <a:pt x="3217" y="3996"/>
                  </a:cubicBezTo>
                  <a:cubicBezTo>
                    <a:pt x="2757" y="3996"/>
                    <a:pt x="1838" y="2117"/>
                    <a:pt x="1379" y="1178"/>
                  </a:cubicBezTo>
                  <a:cubicBezTo>
                    <a:pt x="460" y="3057"/>
                    <a:pt x="460" y="4935"/>
                    <a:pt x="919" y="5874"/>
                  </a:cubicBezTo>
                  <a:cubicBezTo>
                    <a:pt x="919" y="6813"/>
                    <a:pt x="460" y="7752"/>
                    <a:pt x="0" y="9630"/>
                  </a:cubicBezTo>
                  <a:cubicBezTo>
                    <a:pt x="1838" y="10570"/>
                    <a:pt x="4136" y="11509"/>
                    <a:pt x="5055" y="14326"/>
                  </a:cubicBezTo>
                  <a:cubicBezTo>
                    <a:pt x="5974" y="17143"/>
                    <a:pt x="6894" y="15265"/>
                    <a:pt x="7813" y="18083"/>
                  </a:cubicBezTo>
                  <a:cubicBezTo>
                    <a:pt x="8272" y="20900"/>
                    <a:pt x="10111" y="18083"/>
                    <a:pt x="10570" y="16204"/>
                  </a:cubicBezTo>
                  <a:cubicBezTo>
                    <a:pt x="11030" y="14326"/>
                    <a:pt x="9651" y="14326"/>
                    <a:pt x="9651" y="12448"/>
                  </a:cubicBezTo>
                  <a:cubicBezTo>
                    <a:pt x="9191" y="10570"/>
                    <a:pt x="11030" y="11509"/>
                    <a:pt x="11489" y="8691"/>
                  </a:cubicBezTo>
                  <a:cubicBezTo>
                    <a:pt x="11949" y="5874"/>
                    <a:pt x="14247" y="4935"/>
                    <a:pt x="15626" y="5874"/>
                  </a:cubicBezTo>
                  <a:cubicBezTo>
                    <a:pt x="16545" y="6813"/>
                    <a:pt x="17464" y="8691"/>
                    <a:pt x="16545" y="11509"/>
                  </a:cubicBezTo>
                  <a:cubicBezTo>
                    <a:pt x="15626" y="13387"/>
                    <a:pt x="17464" y="16204"/>
                    <a:pt x="18843" y="19022"/>
                  </a:cubicBezTo>
                  <a:cubicBezTo>
                    <a:pt x="19762" y="17143"/>
                    <a:pt x="20681" y="14326"/>
                    <a:pt x="21140" y="14326"/>
                  </a:cubicBezTo>
                  <a:cubicBezTo>
                    <a:pt x="21600" y="13387"/>
                    <a:pt x="21600" y="12448"/>
                    <a:pt x="21600" y="11509"/>
                  </a:cubicBezTo>
                  <a:cubicBezTo>
                    <a:pt x="21140" y="10570"/>
                    <a:pt x="20221" y="8691"/>
                    <a:pt x="19302" y="587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443684" y="2798017"/>
              <a:ext cx="326862" cy="460850"/>
            </a:xfrm>
            <a:custGeom>
              <a:rect b="b" l="l" r="r" t="t"/>
              <a:pathLst>
                <a:path extrusionOk="0" h="21358" w="21433">
                  <a:moveTo>
                    <a:pt x="3340" y="15524"/>
                  </a:moveTo>
                  <a:cubicBezTo>
                    <a:pt x="4008" y="15682"/>
                    <a:pt x="4676" y="15682"/>
                    <a:pt x="4676" y="15524"/>
                  </a:cubicBezTo>
                  <a:cubicBezTo>
                    <a:pt x="4899" y="15367"/>
                    <a:pt x="5344" y="15682"/>
                    <a:pt x="6012" y="16155"/>
                  </a:cubicBezTo>
                  <a:cubicBezTo>
                    <a:pt x="6012" y="16155"/>
                    <a:pt x="6012" y="16155"/>
                    <a:pt x="6235" y="16313"/>
                  </a:cubicBezTo>
                  <a:cubicBezTo>
                    <a:pt x="6680" y="16155"/>
                    <a:pt x="7348" y="16155"/>
                    <a:pt x="7794" y="16155"/>
                  </a:cubicBezTo>
                  <a:cubicBezTo>
                    <a:pt x="8239" y="16470"/>
                    <a:pt x="8016" y="17259"/>
                    <a:pt x="8685" y="17259"/>
                  </a:cubicBezTo>
                  <a:cubicBezTo>
                    <a:pt x="9353" y="17259"/>
                    <a:pt x="10021" y="17732"/>
                    <a:pt x="9798" y="18047"/>
                  </a:cubicBezTo>
                  <a:cubicBezTo>
                    <a:pt x="9798" y="18362"/>
                    <a:pt x="10689" y="18520"/>
                    <a:pt x="10466" y="18835"/>
                  </a:cubicBezTo>
                  <a:cubicBezTo>
                    <a:pt x="10466" y="19308"/>
                    <a:pt x="12470" y="19151"/>
                    <a:pt x="12693" y="18993"/>
                  </a:cubicBezTo>
                  <a:cubicBezTo>
                    <a:pt x="12915" y="18835"/>
                    <a:pt x="13361" y="18835"/>
                    <a:pt x="13584" y="18993"/>
                  </a:cubicBezTo>
                  <a:cubicBezTo>
                    <a:pt x="14029" y="19151"/>
                    <a:pt x="14474" y="18835"/>
                    <a:pt x="14920" y="18835"/>
                  </a:cubicBezTo>
                  <a:cubicBezTo>
                    <a:pt x="15142" y="18993"/>
                    <a:pt x="16478" y="19308"/>
                    <a:pt x="16256" y="19624"/>
                  </a:cubicBezTo>
                  <a:cubicBezTo>
                    <a:pt x="15810" y="19939"/>
                    <a:pt x="15142" y="20412"/>
                    <a:pt x="15142" y="20727"/>
                  </a:cubicBezTo>
                  <a:cubicBezTo>
                    <a:pt x="15365" y="20885"/>
                    <a:pt x="16033" y="21043"/>
                    <a:pt x="16256" y="21358"/>
                  </a:cubicBezTo>
                  <a:cubicBezTo>
                    <a:pt x="16256" y="21358"/>
                    <a:pt x="16256" y="21358"/>
                    <a:pt x="16478" y="21358"/>
                  </a:cubicBezTo>
                  <a:cubicBezTo>
                    <a:pt x="16924" y="21200"/>
                    <a:pt x="17146" y="19939"/>
                    <a:pt x="17146" y="19624"/>
                  </a:cubicBezTo>
                  <a:cubicBezTo>
                    <a:pt x="17146" y="19151"/>
                    <a:pt x="17369" y="18205"/>
                    <a:pt x="17369" y="17889"/>
                  </a:cubicBezTo>
                  <a:cubicBezTo>
                    <a:pt x="17814" y="17101"/>
                    <a:pt x="16256" y="16628"/>
                    <a:pt x="16256" y="15840"/>
                  </a:cubicBezTo>
                  <a:cubicBezTo>
                    <a:pt x="16256" y="15051"/>
                    <a:pt x="16924" y="15524"/>
                    <a:pt x="17592" y="15051"/>
                  </a:cubicBezTo>
                  <a:cubicBezTo>
                    <a:pt x="18260" y="14736"/>
                    <a:pt x="17369" y="14578"/>
                    <a:pt x="17146" y="14578"/>
                  </a:cubicBezTo>
                  <a:cubicBezTo>
                    <a:pt x="16924" y="14578"/>
                    <a:pt x="16478" y="14105"/>
                    <a:pt x="16701" y="13948"/>
                  </a:cubicBezTo>
                  <a:cubicBezTo>
                    <a:pt x="16701" y="13632"/>
                    <a:pt x="18705" y="13790"/>
                    <a:pt x="19373" y="13790"/>
                  </a:cubicBezTo>
                  <a:cubicBezTo>
                    <a:pt x="20041" y="13790"/>
                    <a:pt x="21377" y="13317"/>
                    <a:pt x="21377" y="13317"/>
                  </a:cubicBezTo>
                  <a:cubicBezTo>
                    <a:pt x="21377" y="13159"/>
                    <a:pt x="21600" y="12844"/>
                    <a:pt x="21155" y="12686"/>
                  </a:cubicBezTo>
                  <a:cubicBezTo>
                    <a:pt x="20487" y="12371"/>
                    <a:pt x="20709" y="12056"/>
                    <a:pt x="21155" y="11740"/>
                  </a:cubicBezTo>
                  <a:cubicBezTo>
                    <a:pt x="21600" y="11425"/>
                    <a:pt x="20932" y="11110"/>
                    <a:pt x="20487" y="10794"/>
                  </a:cubicBezTo>
                  <a:cubicBezTo>
                    <a:pt x="20041" y="10322"/>
                    <a:pt x="20264" y="9060"/>
                    <a:pt x="20932" y="8430"/>
                  </a:cubicBezTo>
                  <a:cubicBezTo>
                    <a:pt x="21377" y="7799"/>
                    <a:pt x="19819" y="7957"/>
                    <a:pt x="18705" y="7957"/>
                  </a:cubicBezTo>
                  <a:cubicBezTo>
                    <a:pt x="17814" y="8114"/>
                    <a:pt x="16924" y="7799"/>
                    <a:pt x="16256" y="7168"/>
                  </a:cubicBezTo>
                  <a:cubicBezTo>
                    <a:pt x="15588" y="6695"/>
                    <a:pt x="14697" y="7011"/>
                    <a:pt x="13138" y="7011"/>
                  </a:cubicBezTo>
                  <a:cubicBezTo>
                    <a:pt x="11579" y="7011"/>
                    <a:pt x="12025" y="5907"/>
                    <a:pt x="12025" y="5434"/>
                  </a:cubicBezTo>
                  <a:cubicBezTo>
                    <a:pt x="12025" y="4961"/>
                    <a:pt x="11357" y="4803"/>
                    <a:pt x="11357" y="4488"/>
                  </a:cubicBezTo>
                  <a:cubicBezTo>
                    <a:pt x="11357" y="4173"/>
                    <a:pt x="10911" y="4173"/>
                    <a:pt x="10466" y="4330"/>
                  </a:cubicBezTo>
                  <a:cubicBezTo>
                    <a:pt x="10021" y="4330"/>
                    <a:pt x="10466" y="3857"/>
                    <a:pt x="10689" y="3700"/>
                  </a:cubicBezTo>
                  <a:cubicBezTo>
                    <a:pt x="10911" y="3384"/>
                    <a:pt x="10911" y="3227"/>
                    <a:pt x="10911" y="2754"/>
                  </a:cubicBezTo>
                  <a:cubicBezTo>
                    <a:pt x="10911" y="2281"/>
                    <a:pt x="12025" y="1808"/>
                    <a:pt x="12470" y="1335"/>
                  </a:cubicBezTo>
                  <a:cubicBezTo>
                    <a:pt x="12693" y="1177"/>
                    <a:pt x="12915" y="1177"/>
                    <a:pt x="13138" y="1019"/>
                  </a:cubicBezTo>
                  <a:cubicBezTo>
                    <a:pt x="13138" y="862"/>
                    <a:pt x="13361" y="862"/>
                    <a:pt x="13584" y="862"/>
                  </a:cubicBezTo>
                  <a:cubicBezTo>
                    <a:pt x="14252" y="704"/>
                    <a:pt x="14697" y="389"/>
                    <a:pt x="14029" y="73"/>
                  </a:cubicBezTo>
                  <a:cubicBezTo>
                    <a:pt x="13138" y="-242"/>
                    <a:pt x="12693" y="546"/>
                    <a:pt x="12025" y="704"/>
                  </a:cubicBezTo>
                  <a:cubicBezTo>
                    <a:pt x="11134" y="704"/>
                    <a:pt x="10911" y="1177"/>
                    <a:pt x="10466" y="1335"/>
                  </a:cubicBezTo>
                  <a:cubicBezTo>
                    <a:pt x="9798" y="1492"/>
                    <a:pt x="8685" y="1335"/>
                    <a:pt x="8685" y="1650"/>
                  </a:cubicBezTo>
                  <a:cubicBezTo>
                    <a:pt x="8685" y="2123"/>
                    <a:pt x="8462" y="1650"/>
                    <a:pt x="8016" y="1650"/>
                  </a:cubicBezTo>
                  <a:cubicBezTo>
                    <a:pt x="7348" y="1492"/>
                    <a:pt x="6235" y="2281"/>
                    <a:pt x="6235" y="2754"/>
                  </a:cubicBezTo>
                  <a:cubicBezTo>
                    <a:pt x="6235" y="3069"/>
                    <a:pt x="6458" y="3542"/>
                    <a:pt x="5567" y="3857"/>
                  </a:cubicBezTo>
                  <a:cubicBezTo>
                    <a:pt x="4676" y="4330"/>
                    <a:pt x="4231" y="5119"/>
                    <a:pt x="3786" y="5434"/>
                  </a:cubicBezTo>
                  <a:cubicBezTo>
                    <a:pt x="3786" y="5434"/>
                    <a:pt x="3563" y="5434"/>
                    <a:pt x="3340" y="5434"/>
                  </a:cubicBezTo>
                  <a:cubicBezTo>
                    <a:pt x="3340" y="5592"/>
                    <a:pt x="3340" y="5749"/>
                    <a:pt x="3118" y="5907"/>
                  </a:cubicBezTo>
                  <a:cubicBezTo>
                    <a:pt x="2895" y="5907"/>
                    <a:pt x="2449" y="6380"/>
                    <a:pt x="2004" y="6695"/>
                  </a:cubicBezTo>
                  <a:cubicBezTo>
                    <a:pt x="2227" y="6853"/>
                    <a:pt x="2449" y="7011"/>
                    <a:pt x="2449" y="7011"/>
                  </a:cubicBezTo>
                  <a:cubicBezTo>
                    <a:pt x="3118" y="7484"/>
                    <a:pt x="2672" y="7799"/>
                    <a:pt x="2895" y="8114"/>
                  </a:cubicBezTo>
                  <a:cubicBezTo>
                    <a:pt x="3118" y="8272"/>
                    <a:pt x="3118" y="8587"/>
                    <a:pt x="2895" y="8745"/>
                  </a:cubicBezTo>
                  <a:cubicBezTo>
                    <a:pt x="2672" y="8903"/>
                    <a:pt x="2895" y="10479"/>
                    <a:pt x="3118" y="10794"/>
                  </a:cubicBezTo>
                  <a:cubicBezTo>
                    <a:pt x="3563" y="10952"/>
                    <a:pt x="3118" y="11267"/>
                    <a:pt x="2895" y="11898"/>
                  </a:cubicBezTo>
                  <a:cubicBezTo>
                    <a:pt x="2449" y="12371"/>
                    <a:pt x="2004" y="12686"/>
                    <a:pt x="1336" y="12686"/>
                  </a:cubicBezTo>
                  <a:cubicBezTo>
                    <a:pt x="668" y="12686"/>
                    <a:pt x="668" y="13475"/>
                    <a:pt x="445" y="13475"/>
                  </a:cubicBezTo>
                  <a:cubicBezTo>
                    <a:pt x="223" y="13475"/>
                    <a:pt x="223" y="13790"/>
                    <a:pt x="0" y="13948"/>
                  </a:cubicBezTo>
                  <a:cubicBezTo>
                    <a:pt x="668" y="14421"/>
                    <a:pt x="2004" y="14894"/>
                    <a:pt x="2227" y="14894"/>
                  </a:cubicBezTo>
                  <a:cubicBezTo>
                    <a:pt x="2672" y="14894"/>
                    <a:pt x="2895" y="15209"/>
                    <a:pt x="3340" y="1552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01170" y="3413050"/>
              <a:ext cx="333905" cy="373736"/>
            </a:xfrm>
            <a:custGeom>
              <a:rect b="b" l="l" r="r" t="t"/>
              <a:pathLst>
                <a:path extrusionOk="0" h="21177" w="21427">
                  <a:moveTo>
                    <a:pt x="21382" y="12854"/>
                  </a:moveTo>
                  <a:cubicBezTo>
                    <a:pt x="21164" y="12083"/>
                    <a:pt x="20291" y="11890"/>
                    <a:pt x="20291" y="11311"/>
                  </a:cubicBezTo>
                  <a:cubicBezTo>
                    <a:pt x="20291" y="10540"/>
                    <a:pt x="20073" y="10347"/>
                    <a:pt x="18764" y="10540"/>
                  </a:cubicBezTo>
                  <a:cubicBezTo>
                    <a:pt x="17673" y="10540"/>
                    <a:pt x="17018" y="10347"/>
                    <a:pt x="16800" y="9769"/>
                  </a:cubicBezTo>
                  <a:cubicBezTo>
                    <a:pt x="16800" y="8997"/>
                    <a:pt x="16145" y="8611"/>
                    <a:pt x="16800" y="8419"/>
                  </a:cubicBezTo>
                  <a:cubicBezTo>
                    <a:pt x="17236" y="8226"/>
                    <a:pt x="16364" y="7840"/>
                    <a:pt x="16364" y="7261"/>
                  </a:cubicBezTo>
                  <a:cubicBezTo>
                    <a:pt x="16582" y="6683"/>
                    <a:pt x="16145" y="6490"/>
                    <a:pt x="15709" y="6104"/>
                  </a:cubicBezTo>
                  <a:cubicBezTo>
                    <a:pt x="15491" y="5911"/>
                    <a:pt x="13745" y="6297"/>
                    <a:pt x="13745" y="5719"/>
                  </a:cubicBezTo>
                  <a:cubicBezTo>
                    <a:pt x="13745" y="5333"/>
                    <a:pt x="12873" y="5140"/>
                    <a:pt x="12436" y="5140"/>
                  </a:cubicBezTo>
                  <a:cubicBezTo>
                    <a:pt x="11782" y="5140"/>
                    <a:pt x="12218" y="4561"/>
                    <a:pt x="11564" y="4561"/>
                  </a:cubicBezTo>
                  <a:cubicBezTo>
                    <a:pt x="11127" y="4754"/>
                    <a:pt x="11127" y="4369"/>
                    <a:pt x="10473" y="4369"/>
                  </a:cubicBezTo>
                  <a:cubicBezTo>
                    <a:pt x="9600" y="4561"/>
                    <a:pt x="9164" y="4176"/>
                    <a:pt x="8291" y="3404"/>
                  </a:cubicBezTo>
                  <a:cubicBezTo>
                    <a:pt x="7418" y="2440"/>
                    <a:pt x="7636" y="704"/>
                    <a:pt x="7855" y="319"/>
                  </a:cubicBezTo>
                  <a:cubicBezTo>
                    <a:pt x="7855" y="-260"/>
                    <a:pt x="6764" y="126"/>
                    <a:pt x="6109" y="126"/>
                  </a:cubicBezTo>
                  <a:cubicBezTo>
                    <a:pt x="5455" y="126"/>
                    <a:pt x="4800" y="704"/>
                    <a:pt x="4145" y="1090"/>
                  </a:cubicBezTo>
                  <a:cubicBezTo>
                    <a:pt x="3273" y="1476"/>
                    <a:pt x="2836" y="1476"/>
                    <a:pt x="2618" y="1669"/>
                  </a:cubicBezTo>
                  <a:cubicBezTo>
                    <a:pt x="2182" y="2054"/>
                    <a:pt x="1527" y="2247"/>
                    <a:pt x="1091" y="2054"/>
                  </a:cubicBezTo>
                  <a:cubicBezTo>
                    <a:pt x="873" y="2054"/>
                    <a:pt x="655" y="1861"/>
                    <a:pt x="436" y="1861"/>
                  </a:cubicBezTo>
                  <a:cubicBezTo>
                    <a:pt x="655" y="2633"/>
                    <a:pt x="1527" y="3597"/>
                    <a:pt x="1745" y="4176"/>
                  </a:cubicBezTo>
                  <a:cubicBezTo>
                    <a:pt x="1964" y="4561"/>
                    <a:pt x="1309" y="4754"/>
                    <a:pt x="1091" y="4947"/>
                  </a:cubicBezTo>
                  <a:cubicBezTo>
                    <a:pt x="873" y="5140"/>
                    <a:pt x="1309" y="6683"/>
                    <a:pt x="1309" y="7069"/>
                  </a:cubicBezTo>
                  <a:cubicBezTo>
                    <a:pt x="1309" y="7454"/>
                    <a:pt x="655" y="8226"/>
                    <a:pt x="873" y="8419"/>
                  </a:cubicBezTo>
                  <a:cubicBezTo>
                    <a:pt x="1309" y="8611"/>
                    <a:pt x="436" y="9383"/>
                    <a:pt x="436" y="9769"/>
                  </a:cubicBezTo>
                  <a:cubicBezTo>
                    <a:pt x="436" y="10154"/>
                    <a:pt x="1091" y="10154"/>
                    <a:pt x="1091" y="10540"/>
                  </a:cubicBezTo>
                  <a:cubicBezTo>
                    <a:pt x="1091" y="10733"/>
                    <a:pt x="655" y="11504"/>
                    <a:pt x="218" y="11697"/>
                  </a:cubicBezTo>
                  <a:cubicBezTo>
                    <a:pt x="0" y="11890"/>
                    <a:pt x="0" y="12083"/>
                    <a:pt x="0" y="12276"/>
                  </a:cubicBezTo>
                  <a:cubicBezTo>
                    <a:pt x="218" y="12276"/>
                    <a:pt x="218" y="12661"/>
                    <a:pt x="873" y="13047"/>
                  </a:cubicBezTo>
                  <a:cubicBezTo>
                    <a:pt x="1527" y="13433"/>
                    <a:pt x="655" y="14204"/>
                    <a:pt x="1309" y="14783"/>
                  </a:cubicBezTo>
                  <a:cubicBezTo>
                    <a:pt x="1745" y="15361"/>
                    <a:pt x="2400" y="15361"/>
                    <a:pt x="1964" y="15554"/>
                  </a:cubicBezTo>
                  <a:cubicBezTo>
                    <a:pt x="1527" y="15940"/>
                    <a:pt x="1964" y="16519"/>
                    <a:pt x="1527" y="16711"/>
                  </a:cubicBezTo>
                  <a:cubicBezTo>
                    <a:pt x="1091" y="16904"/>
                    <a:pt x="1745" y="17869"/>
                    <a:pt x="2182" y="18061"/>
                  </a:cubicBezTo>
                  <a:cubicBezTo>
                    <a:pt x="2618" y="18254"/>
                    <a:pt x="2400" y="19026"/>
                    <a:pt x="2836" y="19411"/>
                  </a:cubicBezTo>
                  <a:cubicBezTo>
                    <a:pt x="3273" y="19797"/>
                    <a:pt x="3055" y="20761"/>
                    <a:pt x="3273" y="21147"/>
                  </a:cubicBezTo>
                  <a:cubicBezTo>
                    <a:pt x="3491" y="21340"/>
                    <a:pt x="4800" y="20569"/>
                    <a:pt x="5673" y="19797"/>
                  </a:cubicBezTo>
                  <a:cubicBezTo>
                    <a:pt x="6545" y="19026"/>
                    <a:pt x="6327" y="19797"/>
                    <a:pt x="7200" y="19797"/>
                  </a:cubicBezTo>
                  <a:cubicBezTo>
                    <a:pt x="8073" y="19990"/>
                    <a:pt x="8945" y="19990"/>
                    <a:pt x="9164" y="20569"/>
                  </a:cubicBezTo>
                  <a:cubicBezTo>
                    <a:pt x="9600" y="21147"/>
                    <a:pt x="10036" y="19990"/>
                    <a:pt x="10255" y="19604"/>
                  </a:cubicBezTo>
                  <a:cubicBezTo>
                    <a:pt x="10473" y="19411"/>
                    <a:pt x="12218" y="19797"/>
                    <a:pt x="12655" y="19604"/>
                  </a:cubicBezTo>
                  <a:cubicBezTo>
                    <a:pt x="12873" y="19604"/>
                    <a:pt x="13091" y="17483"/>
                    <a:pt x="13091" y="17290"/>
                  </a:cubicBezTo>
                  <a:cubicBezTo>
                    <a:pt x="13091" y="16904"/>
                    <a:pt x="13745" y="16133"/>
                    <a:pt x="14400" y="15747"/>
                  </a:cubicBezTo>
                  <a:cubicBezTo>
                    <a:pt x="15055" y="15361"/>
                    <a:pt x="16145" y="15747"/>
                    <a:pt x="16582" y="15554"/>
                  </a:cubicBezTo>
                  <a:cubicBezTo>
                    <a:pt x="17018" y="15169"/>
                    <a:pt x="17891" y="15361"/>
                    <a:pt x="18545" y="15361"/>
                  </a:cubicBezTo>
                  <a:cubicBezTo>
                    <a:pt x="19418" y="15361"/>
                    <a:pt x="19855" y="15940"/>
                    <a:pt x="20291" y="15940"/>
                  </a:cubicBezTo>
                  <a:cubicBezTo>
                    <a:pt x="20727" y="15940"/>
                    <a:pt x="21164" y="15361"/>
                    <a:pt x="21164" y="14783"/>
                  </a:cubicBezTo>
                  <a:cubicBezTo>
                    <a:pt x="20945" y="14204"/>
                    <a:pt x="21600" y="13433"/>
                    <a:pt x="21382" y="1285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2379577" y="3146666"/>
              <a:ext cx="350514" cy="510656"/>
            </a:xfrm>
            <a:custGeom>
              <a:rect b="b" l="l" r="r" t="t"/>
              <a:pathLst>
                <a:path extrusionOk="0" h="21600" w="21138">
                  <a:moveTo>
                    <a:pt x="19451" y="20592"/>
                  </a:moveTo>
                  <a:cubicBezTo>
                    <a:pt x="19451" y="20448"/>
                    <a:pt x="19451" y="20448"/>
                    <a:pt x="19451" y="20448"/>
                  </a:cubicBezTo>
                  <a:cubicBezTo>
                    <a:pt x="19451" y="20304"/>
                    <a:pt x="19451" y="20160"/>
                    <a:pt x="19656" y="20016"/>
                  </a:cubicBezTo>
                  <a:cubicBezTo>
                    <a:pt x="20068" y="19872"/>
                    <a:pt x="20479" y="19296"/>
                    <a:pt x="20479" y="19152"/>
                  </a:cubicBezTo>
                  <a:cubicBezTo>
                    <a:pt x="20479" y="18864"/>
                    <a:pt x="19862" y="18864"/>
                    <a:pt x="19862" y="18576"/>
                  </a:cubicBezTo>
                  <a:cubicBezTo>
                    <a:pt x="19862" y="18288"/>
                    <a:pt x="20685" y="17712"/>
                    <a:pt x="20273" y="17568"/>
                  </a:cubicBezTo>
                  <a:cubicBezTo>
                    <a:pt x="20068" y="17424"/>
                    <a:pt x="20685" y="16848"/>
                    <a:pt x="20685" y="16560"/>
                  </a:cubicBezTo>
                  <a:cubicBezTo>
                    <a:pt x="20685" y="16272"/>
                    <a:pt x="20273" y="15120"/>
                    <a:pt x="20479" y="14976"/>
                  </a:cubicBezTo>
                  <a:cubicBezTo>
                    <a:pt x="20685" y="14832"/>
                    <a:pt x="21302" y="14688"/>
                    <a:pt x="21096" y="14400"/>
                  </a:cubicBezTo>
                  <a:cubicBezTo>
                    <a:pt x="20891" y="13968"/>
                    <a:pt x="20068" y="13248"/>
                    <a:pt x="19862" y="12672"/>
                  </a:cubicBezTo>
                  <a:cubicBezTo>
                    <a:pt x="19245" y="12672"/>
                    <a:pt x="18628" y="12672"/>
                    <a:pt x="18216" y="12816"/>
                  </a:cubicBezTo>
                  <a:cubicBezTo>
                    <a:pt x="17805" y="12960"/>
                    <a:pt x="17805" y="11664"/>
                    <a:pt x="17805" y="11232"/>
                  </a:cubicBezTo>
                  <a:cubicBezTo>
                    <a:pt x="17805" y="10800"/>
                    <a:pt x="17393" y="11088"/>
                    <a:pt x="17188" y="11376"/>
                  </a:cubicBezTo>
                  <a:cubicBezTo>
                    <a:pt x="16982" y="11664"/>
                    <a:pt x="16159" y="11520"/>
                    <a:pt x="15336" y="11520"/>
                  </a:cubicBezTo>
                  <a:cubicBezTo>
                    <a:pt x="14513" y="11520"/>
                    <a:pt x="14925" y="10800"/>
                    <a:pt x="14513" y="10944"/>
                  </a:cubicBezTo>
                  <a:cubicBezTo>
                    <a:pt x="14102" y="10944"/>
                    <a:pt x="13691" y="10800"/>
                    <a:pt x="13691" y="10368"/>
                  </a:cubicBezTo>
                  <a:cubicBezTo>
                    <a:pt x="13691" y="10080"/>
                    <a:pt x="13279" y="9792"/>
                    <a:pt x="13073" y="9504"/>
                  </a:cubicBezTo>
                  <a:cubicBezTo>
                    <a:pt x="12662" y="9072"/>
                    <a:pt x="12251" y="8640"/>
                    <a:pt x="12456" y="8496"/>
                  </a:cubicBezTo>
                  <a:cubicBezTo>
                    <a:pt x="12868" y="8208"/>
                    <a:pt x="12251" y="8064"/>
                    <a:pt x="12868" y="7632"/>
                  </a:cubicBezTo>
                  <a:cubicBezTo>
                    <a:pt x="13279" y="7344"/>
                    <a:pt x="13691" y="7488"/>
                    <a:pt x="13485" y="7056"/>
                  </a:cubicBezTo>
                  <a:cubicBezTo>
                    <a:pt x="13279" y="6624"/>
                    <a:pt x="14102" y="6480"/>
                    <a:pt x="14102" y="6048"/>
                  </a:cubicBezTo>
                  <a:cubicBezTo>
                    <a:pt x="14102" y="5472"/>
                    <a:pt x="14925" y="5616"/>
                    <a:pt x="15542" y="5328"/>
                  </a:cubicBezTo>
                  <a:cubicBezTo>
                    <a:pt x="16159" y="4896"/>
                    <a:pt x="16982" y="5184"/>
                    <a:pt x="17599" y="4752"/>
                  </a:cubicBezTo>
                  <a:cubicBezTo>
                    <a:pt x="18011" y="4464"/>
                    <a:pt x="18422" y="4752"/>
                    <a:pt x="18833" y="4752"/>
                  </a:cubicBezTo>
                  <a:cubicBezTo>
                    <a:pt x="18628" y="4464"/>
                    <a:pt x="18011" y="4320"/>
                    <a:pt x="17805" y="4176"/>
                  </a:cubicBezTo>
                  <a:cubicBezTo>
                    <a:pt x="17805" y="3888"/>
                    <a:pt x="18422" y="3456"/>
                    <a:pt x="18833" y="3168"/>
                  </a:cubicBezTo>
                  <a:cubicBezTo>
                    <a:pt x="19039" y="2880"/>
                    <a:pt x="17805" y="2592"/>
                    <a:pt x="17599" y="2448"/>
                  </a:cubicBezTo>
                  <a:cubicBezTo>
                    <a:pt x="17188" y="2448"/>
                    <a:pt x="16776" y="2736"/>
                    <a:pt x="16365" y="2592"/>
                  </a:cubicBezTo>
                  <a:cubicBezTo>
                    <a:pt x="16159" y="2448"/>
                    <a:pt x="15748" y="2448"/>
                    <a:pt x="15542" y="2592"/>
                  </a:cubicBezTo>
                  <a:cubicBezTo>
                    <a:pt x="15336" y="2736"/>
                    <a:pt x="13485" y="2880"/>
                    <a:pt x="13485" y="2448"/>
                  </a:cubicBezTo>
                  <a:cubicBezTo>
                    <a:pt x="13691" y="2160"/>
                    <a:pt x="12868" y="2016"/>
                    <a:pt x="12868" y="1728"/>
                  </a:cubicBezTo>
                  <a:cubicBezTo>
                    <a:pt x="13073" y="1440"/>
                    <a:pt x="12456" y="1008"/>
                    <a:pt x="11839" y="1008"/>
                  </a:cubicBezTo>
                  <a:cubicBezTo>
                    <a:pt x="11222" y="1008"/>
                    <a:pt x="11428" y="288"/>
                    <a:pt x="11016" y="0"/>
                  </a:cubicBezTo>
                  <a:cubicBezTo>
                    <a:pt x="10605" y="0"/>
                    <a:pt x="9988" y="0"/>
                    <a:pt x="9576" y="144"/>
                  </a:cubicBezTo>
                  <a:cubicBezTo>
                    <a:pt x="9988" y="576"/>
                    <a:pt x="10193" y="720"/>
                    <a:pt x="9782" y="864"/>
                  </a:cubicBezTo>
                  <a:cubicBezTo>
                    <a:pt x="9371" y="1152"/>
                    <a:pt x="9782" y="1296"/>
                    <a:pt x="8959" y="2160"/>
                  </a:cubicBezTo>
                  <a:cubicBezTo>
                    <a:pt x="8136" y="2880"/>
                    <a:pt x="6491" y="3168"/>
                    <a:pt x="5668" y="3312"/>
                  </a:cubicBezTo>
                  <a:cubicBezTo>
                    <a:pt x="5051" y="3456"/>
                    <a:pt x="4639" y="4464"/>
                    <a:pt x="4228" y="5184"/>
                  </a:cubicBezTo>
                  <a:cubicBezTo>
                    <a:pt x="3816" y="5904"/>
                    <a:pt x="3405" y="5616"/>
                    <a:pt x="2993" y="5184"/>
                  </a:cubicBezTo>
                  <a:cubicBezTo>
                    <a:pt x="2582" y="4752"/>
                    <a:pt x="2171" y="5328"/>
                    <a:pt x="1759" y="5040"/>
                  </a:cubicBezTo>
                  <a:cubicBezTo>
                    <a:pt x="1348" y="4608"/>
                    <a:pt x="1553" y="4608"/>
                    <a:pt x="1759" y="4464"/>
                  </a:cubicBezTo>
                  <a:cubicBezTo>
                    <a:pt x="1965" y="4320"/>
                    <a:pt x="1759" y="4032"/>
                    <a:pt x="1553" y="3744"/>
                  </a:cubicBezTo>
                  <a:cubicBezTo>
                    <a:pt x="936" y="3888"/>
                    <a:pt x="319" y="4464"/>
                    <a:pt x="113" y="4752"/>
                  </a:cubicBezTo>
                  <a:cubicBezTo>
                    <a:pt x="-298" y="5184"/>
                    <a:pt x="525" y="6048"/>
                    <a:pt x="731" y="6336"/>
                  </a:cubicBezTo>
                  <a:cubicBezTo>
                    <a:pt x="731" y="6768"/>
                    <a:pt x="319" y="6480"/>
                    <a:pt x="113" y="6768"/>
                  </a:cubicBezTo>
                  <a:cubicBezTo>
                    <a:pt x="113" y="7056"/>
                    <a:pt x="1348" y="7344"/>
                    <a:pt x="1965" y="7776"/>
                  </a:cubicBezTo>
                  <a:cubicBezTo>
                    <a:pt x="2582" y="8064"/>
                    <a:pt x="2993" y="8928"/>
                    <a:pt x="3611" y="9360"/>
                  </a:cubicBezTo>
                  <a:cubicBezTo>
                    <a:pt x="4228" y="9648"/>
                    <a:pt x="4228" y="10080"/>
                    <a:pt x="4845" y="11088"/>
                  </a:cubicBezTo>
                  <a:cubicBezTo>
                    <a:pt x="5462" y="12096"/>
                    <a:pt x="6491" y="13824"/>
                    <a:pt x="7313" y="14544"/>
                  </a:cubicBezTo>
                  <a:cubicBezTo>
                    <a:pt x="8136" y="15264"/>
                    <a:pt x="8548" y="15840"/>
                    <a:pt x="8342" y="15984"/>
                  </a:cubicBezTo>
                  <a:cubicBezTo>
                    <a:pt x="8136" y="16128"/>
                    <a:pt x="8342" y="16704"/>
                    <a:pt x="8959" y="16992"/>
                  </a:cubicBezTo>
                  <a:cubicBezTo>
                    <a:pt x="9576" y="17280"/>
                    <a:pt x="9988" y="17712"/>
                    <a:pt x="11633" y="18288"/>
                  </a:cubicBezTo>
                  <a:cubicBezTo>
                    <a:pt x="13073" y="18864"/>
                    <a:pt x="15953" y="19872"/>
                    <a:pt x="16365" y="20304"/>
                  </a:cubicBezTo>
                  <a:cubicBezTo>
                    <a:pt x="16776" y="20880"/>
                    <a:pt x="18011" y="21312"/>
                    <a:pt x="18422" y="21456"/>
                  </a:cubicBezTo>
                  <a:cubicBezTo>
                    <a:pt x="18422" y="21456"/>
                    <a:pt x="18422" y="21600"/>
                    <a:pt x="18422" y="21600"/>
                  </a:cubicBezTo>
                  <a:cubicBezTo>
                    <a:pt x="18628" y="21600"/>
                    <a:pt x="18628" y="21456"/>
                    <a:pt x="18833" y="21456"/>
                  </a:cubicBezTo>
                  <a:cubicBezTo>
                    <a:pt x="19245" y="21312"/>
                    <a:pt x="19245" y="20736"/>
                    <a:pt x="19451" y="2059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2600056" y="2805750"/>
              <a:ext cx="377298" cy="318705"/>
            </a:xfrm>
            <a:custGeom>
              <a:rect b="b" l="l" r="r" t="t"/>
              <a:pathLst>
                <a:path extrusionOk="0" h="21460" w="21379">
                  <a:moveTo>
                    <a:pt x="1900" y="1379"/>
                  </a:moveTo>
                  <a:cubicBezTo>
                    <a:pt x="1515" y="2068"/>
                    <a:pt x="550" y="2757"/>
                    <a:pt x="550" y="3447"/>
                  </a:cubicBezTo>
                  <a:cubicBezTo>
                    <a:pt x="550" y="4136"/>
                    <a:pt x="550" y="4366"/>
                    <a:pt x="358" y="4826"/>
                  </a:cubicBezTo>
                  <a:cubicBezTo>
                    <a:pt x="165" y="5055"/>
                    <a:pt x="-221" y="5745"/>
                    <a:pt x="165" y="5745"/>
                  </a:cubicBezTo>
                  <a:cubicBezTo>
                    <a:pt x="550" y="5515"/>
                    <a:pt x="936" y="5515"/>
                    <a:pt x="936" y="5974"/>
                  </a:cubicBezTo>
                  <a:cubicBezTo>
                    <a:pt x="936" y="6434"/>
                    <a:pt x="1515" y="6664"/>
                    <a:pt x="1515" y="7353"/>
                  </a:cubicBezTo>
                  <a:cubicBezTo>
                    <a:pt x="1515" y="8043"/>
                    <a:pt x="1129" y="9651"/>
                    <a:pt x="2479" y="9651"/>
                  </a:cubicBezTo>
                  <a:cubicBezTo>
                    <a:pt x="3829" y="9651"/>
                    <a:pt x="4600" y="9191"/>
                    <a:pt x="5179" y="9881"/>
                  </a:cubicBezTo>
                  <a:cubicBezTo>
                    <a:pt x="5758" y="10800"/>
                    <a:pt x="6529" y="11260"/>
                    <a:pt x="7300" y="11030"/>
                  </a:cubicBezTo>
                  <a:cubicBezTo>
                    <a:pt x="8265" y="11030"/>
                    <a:pt x="9615" y="10800"/>
                    <a:pt x="9229" y="11719"/>
                  </a:cubicBezTo>
                  <a:cubicBezTo>
                    <a:pt x="8650" y="12638"/>
                    <a:pt x="8458" y="14477"/>
                    <a:pt x="8843" y="15166"/>
                  </a:cubicBezTo>
                  <a:cubicBezTo>
                    <a:pt x="9229" y="15626"/>
                    <a:pt x="9808" y="16085"/>
                    <a:pt x="9422" y="16545"/>
                  </a:cubicBezTo>
                  <a:cubicBezTo>
                    <a:pt x="9036" y="17004"/>
                    <a:pt x="8843" y="17464"/>
                    <a:pt x="9422" y="17923"/>
                  </a:cubicBezTo>
                  <a:cubicBezTo>
                    <a:pt x="9808" y="18153"/>
                    <a:pt x="9615" y="18613"/>
                    <a:pt x="9615" y="18843"/>
                  </a:cubicBezTo>
                  <a:cubicBezTo>
                    <a:pt x="9615" y="18843"/>
                    <a:pt x="9615" y="18843"/>
                    <a:pt x="9422" y="19072"/>
                  </a:cubicBezTo>
                  <a:cubicBezTo>
                    <a:pt x="10000" y="19762"/>
                    <a:pt x="10193" y="20451"/>
                    <a:pt x="10579" y="20911"/>
                  </a:cubicBezTo>
                  <a:cubicBezTo>
                    <a:pt x="11158" y="21370"/>
                    <a:pt x="11158" y="21600"/>
                    <a:pt x="11543" y="21370"/>
                  </a:cubicBezTo>
                  <a:cubicBezTo>
                    <a:pt x="11929" y="21140"/>
                    <a:pt x="12122" y="20911"/>
                    <a:pt x="12315" y="21140"/>
                  </a:cubicBezTo>
                  <a:cubicBezTo>
                    <a:pt x="12700" y="21370"/>
                    <a:pt x="13086" y="20911"/>
                    <a:pt x="13472" y="20451"/>
                  </a:cubicBezTo>
                  <a:cubicBezTo>
                    <a:pt x="13858" y="19991"/>
                    <a:pt x="14243" y="20451"/>
                    <a:pt x="14436" y="19762"/>
                  </a:cubicBezTo>
                  <a:cubicBezTo>
                    <a:pt x="14629" y="19302"/>
                    <a:pt x="14822" y="18843"/>
                    <a:pt x="15400" y="18843"/>
                  </a:cubicBezTo>
                  <a:cubicBezTo>
                    <a:pt x="15786" y="18613"/>
                    <a:pt x="15786" y="18153"/>
                    <a:pt x="15593" y="18153"/>
                  </a:cubicBezTo>
                  <a:cubicBezTo>
                    <a:pt x="15208" y="18153"/>
                    <a:pt x="14822" y="18613"/>
                    <a:pt x="14822" y="17923"/>
                  </a:cubicBezTo>
                  <a:cubicBezTo>
                    <a:pt x="14822" y="17004"/>
                    <a:pt x="14243" y="17234"/>
                    <a:pt x="14243" y="16774"/>
                  </a:cubicBezTo>
                  <a:cubicBezTo>
                    <a:pt x="14243" y="16085"/>
                    <a:pt x="14243" y="15626"/>
                    <a:pt x="13665" y="15396"/>
                  </a:cubicBezTo>
                  <a:cubicBezTo>
                    <a:pt x="13086" y="14936"/>
                    <a:pt x="14436" y="14706"/>
                    <a:pt x="14822" y="15166"/>
                  </a:cubicBezTo>
                  <a:cubicBezTo>
                    <a:pt x="15015" y="15396"/>
                    <a:pt x="15979" y="15166"/>
                    <a:pt x="16172" y="15626"/>
                  </a:cubicBezTo>
                  <a:cubicBezTo>
                    <a:pt x="16172" y="16085"/>
                    <a:pt x="16750" y="16315"/>
                    <a:pt x="16750" y="15626"/>
                  </a:cubicBezTo>
                  <a:cubicBezTo>
                    <a:pt x="16750" y="15166"/>
                    <a:pt x="17329" y="14936"/>
                    <a:pt x="17715" y="14936"/>
                  </a:cubicBezTo>
                  <a:cubicBezTo>
                    <a:pt x="18293" y="15166"/>
                    <a:pt x="19258" y="14247"/>
                    <a:pt x="19643" y="14017"/>
                  </a:cubicBezTo>
                  <a:cubicBezTo>
                    <a:pt x="19836" y="14017"/>
                    <a:pt x="20029" y="13557"/>
                    <a:pt x="20029" y="13328"/>
                  </a:cubicBezTo>
                  <a:cubicBezTo>
                    <a:pt x="19836" y="12868"/>
                    <a:pt x="19258" y="12179"/>
                    <a:pt x="19065" y="11949"/>
                  </a:cubicBezTo>
                  <a:cubicBezTo>
                    <a:pt x="18679" y="11489"/>
                    <a:pt x="19258" y="11489"/>
                    <a:pt x="19258" y="11030"/>
                  </a:cubicBezTo>
                  <a:cubicBezTo>
                    <a:pt x="19258" y="10340"/>
                    <a:pt x="19258" y="10111"/>
                    <a:pt x="20029" y="10111"/>
                  </a:cubicBezTo>
                  <a:cubicBezTo>
                    <a:pt x="20608" y="9881"/>
                    <a:pt x="20608" y="9421"/>
                    <a:pt x="20222" y="8962"/>
                  </a:cubicBezTo>
                  <a:cubicBezTo>
                    <a:pt x="19836" y="8732"/>
                    <a:pt x="20415" y="8043"/>
                    <a:pt x="20800" y="7813"/>
                  </a:cubicBezTo>
                  <a:cubicBezTo>
                    <a:pt x="20993" y="7583"/>
                    <a:pt x="21186" y="7353"/>
                    <a:pt x="21379" y="6894"/>
                  </a:cubicBezTo>
                  <a:cubicBezTo>
                    <a:pt x="20608" y="6664"/>
                    <a:pt x="19450" y="6664"/>
                    <a:pt x="19065" y="6664"/>
                  </a:cubicBezTo>
                  <a:cubicBezTo>
                    <a:pt x="18486" y="6664"/>
                    <a:pt x="19450" y="5745"/>
                    <a:pt x="19450" y="5055"/>
                  </a:cubicBezTo>
                  <a:cubicBezTo>
                    <a:pt x="19450" y="4366"/>
                    <a:pt x="17908" y="4366"/>
                    <a:pt x="17136" y="4136"/>
                  </a:cubicBezTo>
                  <a:cubicBezTo>
                    <a:pt x="16558" y="3906"/>
                    <a:pt x="16750" y="3217"/>
                    <a:pt x="17329" y="2987"/>
                  </a:cubicBezTo>
                  <a:cubicBezTo>
                    <a:pt x="18100" y="2987"/>
                    <a:pt x="16943" y="2528"/>
                    <a:pt x="16172" y="2528"/>
                  </a:cubicBezTo>
                  <a:cubicBezTo>
                    <a:pt x="15208" y="2757"/>
                    <a:pt x="13858" y="3447"/>
                    <a:pt x="13086" y="3906"/>
                  </a:cubicBezTo>
                  <a:cubicBezTo>
                    <a:pt x="12315" y="4366"/>
                    <a:pt x="10965" y="2528"/>
                    <a:pt x="10193" y="2757"/>
                  </a:cubicBezTo>
                  <a:cubicBezTo>
                    <a:pt x="9229" y="3217"/>
                    <a:pt x="8072" y="3217"/>
                    <a:pt x="8072" y="2528"/>
                  </a:cubicBezTo>
                  <a:cubicBezTo>
                    <a:pt x="8265" y="1609"/>
                    <a:pt x="7879" y="919"/>
                    <a:pt x="6915" y="919"/>
                  </a:cubicBezTo>
                  <a:cubicBezTo>
                    <a:pt x="6143" y="1149"/>
                    <a:pt x="6336" y="0"/>
                    <a:pt x="5565" y="0"/>
                  </a:cubicBezTo>
                  <a:cubicBezTo>
                    <a:pt x="4986" y="0"/>
                    <a:pt x="5565" y="919"/>
                    <a:pt x="5179" y="1149"/>
                  </a:cubicBezTo>
                  <a:cubicBezTo>
                    <a:pt x="4793" y="1379"/>
                    <a:pt x="3250" y="1838"/>
                    <a:pt x="3058" y="2528"/>
                  </a:cubicBezTo>
                  <a:cubicBezTo>
                    <a:pt x="3058" y="3447"/>
                    <a:pt x="3829" y="4596"/>
                    <a:pt x="3636" y="5285"/>
                  </a:cubicBezTo>
                  <a:cubicBezTo>
                    <a:pt x="3250" y="5974"/>
                    <a:pt x="2286" y="5515"/>
                    <a:pt x="1900" y="4596"/>
                  </a:cubicBezTo>
                  <a:cubicBezTo>
                    <a:pt x="1708" y="3906"/>
                    <a:pt x="2865" y="2757"/>
                    <a:pt x="2672" y="2298"/>
                  </a:cubicBezTo>
                  <a:cubicBezTo>
                    <a:pt x="2479" y="1838"/>
                    <a:pt x="2286" y="1379"/>
                    <a:pt x="2479" y="919"/>
                  </a:cubicBezTo>
                  <a:cubicBezTo>
                    <a:pt x="2286" y="1149"/>
                    <a:pt x="2093" y="1149"/>
                    <a:pt x="1900" y="137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025001" y="2971433"/>
              <a:ext cx="112023" cy="120573"/>
            </a:xfrm>
            <a:custGeom>
              <a:rect b="b" l="l" r="r" t="t"/>
              <a:pathLst>
                <a:path extrusionOk="0" h="21300" w="21027">
                  <a:moveTo>
                    <a:pt x="4509" y="3900"/>
                  </a:moveTo>
                  <a:cubicBezTo>
                    <a:pt x="5145" y="5700"/>
                    <a:pt x="3874" y="6300"/>
                    <a:pt x="2603" y="6300"/>
                  </a:cubicBezTo>
                  <a:cubicBezTo>
                    <a:pt x="698" y="6300"/>
                    <a:pt x="1333" y="9900"/>
                    <a:pt x="62" y="10500"/>
                  </a:cubicBezTo>
                  <a:cubicBezTo>
                    <a:pt x="-573" y="11100"/>
                    <a:pt x="3874" y="13500"/>
                    <a:pt x="4509" y="15300"/>
                  </a:cubicBezTo>
                  <a:cubicBezTo>
                    <a:pt x="5145" y="16500"/>
                    <a:pt x="6415" y="18900"/>
                    <a:pt x="7686" y="20700"/>
                  </a:cubicBezTo>
                  <a:cubicBezTo>
                    <a:pt x="8321" y="21300"/>
                    <a:pt x="9592" y="21300"/>
                    <a:pt x="10227" y="21300"/>
                  </a:cubicBezTo>
                  <a:cubicBezTo>
                    <a:pt x="11498" y="20100"/>
                    <a:pt x="10227" y="17700"/>
                    <a:pt x="12133" y="18300"/>
                  </a:cubicBezTo>
                  <a:cubicBezTo>
                    <a:pt x="14039" y="18300"/>
                    <a:pt x="17215" y="17100"/>
                    <a:pt x="17851" y="18300"/>
                  </a:cubicBezTo>
                  <a:cubicBezTo>
                    <a:pt x="17851" y="18300"/>
                    <a:pt x="18486" y="18900"/>
                    <a:pt x="18486" y="18900"/>
                  </a:cubicBezTo>
                  <a:cubicBezTo>
                    <a:pt x="19121" y="17700"/>
                    <a:pt x="19756" y="17100"/>
                    <a:pt x="19756" y="16500"/>
                  </a:cubicBezTo>
                  <a:cubicBezTo>
                    <a:pt x="20392" y="15900"/>
                    <a:pt x="20392" y="12300"/>
                    <a:pt x="19121" y="9900"/>
                  </a:cubicBezTo>
                  <a:cubicBezTo>
                    <a:pt x="18486" y="8100"/>
                    <a:pt x="19121" y="5100"/>
                    <a:pt x="20392" y="4500"/>
                  </a:cubicBezTo>
                  <a:cubicBezTo>
                    <a:pt x="20392" y="4500"/>
                    <a:pt x="21027" y="3300"/>
                    <a:pt x="21027" y="2100"/>
                  </a:cubicBezTo>
                  <a:cubicBezTo>
                    <a:pt x="19756" y="1500"/>
                    <a:pt x="17851" y="900"/>
                    <a:pt x="15945" y="900"/>
                  </a:cubicBezTo>
                  <a:cubicBezTo>
                    <a:pt x="13403" y="900"/>
                    <a:pt x="10862" y="2100"/>
                    <a:pt x="9592" y="900"/>
                  </a:cubicBezTo>
                  <a:cubicBezTo>
                    <a:pt x="8321" y="-300"/>
                    <a:pt x="7051" y="-300"/>
                    <a:pt x="5780" y="900"/>
                  </a:cubicBezTo>
                  <a:cubicBezTo>
                    <a:pt x="5780" y="900"/>
                    <a:pt x="5145" y="900"/>
                    <a:pt x="5145" y="900"/>
                  </a:cubicBezTo>
                  <a:cubicBezTo>
                    <a:pt x="4509" y="2100"/>
                    <a:pt x="4509" y="3300"/>
                    <a:pt x="4509" y="390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2934321" y="2907881"/>
              <a:ext cx="130780" cy="197346"/>
            </a:xfrm>
            <a:custGeom>
              <a:rect b="b" l="l" r="r" t="t"/>
              <a:pathLst>
                <a:path extrusionOk="0" h="21167" w="20891">
                  <a:moveTo>
                    <a:pt x="5231" y="1464"/>
                  </a:moveTo>
                  <a:cubicBezTo>
                    <a:pt x="4151" y="1831"/>
                    <a:pt x="2531" y="2929"/>
                    <a:pt x="3611" y="3295"/>
                  </a:cubicBezTo>
                  <a:cubicBezTo>
                    <a:pt x="4691" y="4027"/>
                    <a:pt x="4691" y="4759"/>
                    <a:pt x="3071" y="5125"/>
                  </a:cubicBezTo>
                  <a:cubicBezTo>
                    <a:pt x="911" y="5125"/>
                    <a:pt x="911" y="5492"/>
                    <a:pt x="911" y="6590"/>
                  </a:cubicBezTo>
                  <a:cubicBezTo>
                    <a:pt x="911" y="7322"/>
                    <a:pt x="-709" y="7322"/>
                    <a:pt x="371" y="8054"/>
                  </a:cubicBezTo>
                  <a:cubicBezTo>
                    <a:pt x="911" y="8420"/>
                    <a:pt x="2531" y="9519"/>
                    <a:pt x="3071" y="10251"/>
                  </a:cubicBezTo>
                  <a:cubicBezTo>
                    <a:pt x="3611" y="9885"/>
                    <a:pt x="4151" y="9519"/>
                    <a:pt x="4691" y="9885"/>
                  </a:cubicBezTo>
                  <a:cubicBezTo>
                    <a:pt x="6851" y="9885"/>
                    <a:pt x="5231" y="11715"/>
                    <a:pt x="6851" y="12081"/>
                  </a:cubicBezTo>
                  <a:cubicBezTo>
                    <a:pt x="7931" y="12814"/>
                    <a:pt x="7931" y="14278"/>
                    <a:pt x="6851" y="14644"/>
                  </a:cubicBezTo>
                  <a:cubicBezTo>
                    <a:pt x="5771" y="15376"/>
                    <a:pt x="5771" y="18305"/>
                    <a:pt x="7931" y="19769"/>
                  </a:cubicBezTo>
                  <a:cubicBezTo>
                    <a:pt x="10091" y="21600"/>
                    <a:pt x="12251" y="21234"/>
                    <a:pt x="12791" y="20868"/>
                  </a:cubicBezTo>
                  <a:cubicBezTo>
                    <a:pt x="13331" y="20502"/>
                    <a:pt x="14951" y="20868"/>
                    <a:pt x="15491" y="20136"/>
                  </a:cubicBezTo>
                  <a:cubicBezTo>
                    <a:pt x="16031" y="19403"/>
                    <a:pt x="16571" y="20502"/>
                    <a:pt x="17651" y="19403"/>
                  </a:cubicBezTo>
                  <a:cubicBezTo>
                    <a:pt x="18191" y="19037"/>
                    <a:pt x="19811" y="19403"/>
                    <a:pt x="20891" y="19403"/>
                  </a:cubicBezTo>
                  <a:cubicBezTo>
                    <a:pt x="19811" y="18305"/>
                    <a:pt x="18731" y="16841"/>
                    <a:pt x="18191" y="16108"/>
                  </a:cubicBezTo>
                  <a:cubicBezTo>
                    <a:pt x="17651" y="15010"/>
                    <a:pt x="13871" y="13546"/>
                    <a:pt x="14411" y="13180"/>
                  </a:cubicBezTo>
                  <a:cubicBezTo>
                    <a:pt x="15491" y="12814"/>
                    <a:pt x="14951" y="10617"/>
                    <a:pt x="16571" y="10617"/>
                  </a:cubicBezTo>
                  <a:cubicBezTo>
                    <a:pt x="17651" y="10617"/>
                    <a:pt x="18731" y="10251"/>
                    <a:pt x="18191" y="9153"/>
                  </a:cubicBezTo>
                  <a:cubicBezTo>
                    <a:pt x="18191" y="8786"/>
                    <a:pt x="18191" y="8054"/>
                    <a:pt x="18731" y="7322"/>
                  </a:cubicBezTo>
                  <a:cubicBezTo>
                    <a:pt x="17651" y="7322"/>
                    <a:pt x="16031" y="5125"/>
                    <a:pt x="14951" y="5125"/>
                  </a:cubicBezTo>
                  <a:cubicBezTo>
                    <a:pt x="13871" y="5125"/>
                    <a:pt x="12251" y="4393"/>
                    <a:pt x="12791" y="3295"/>
                  </a:cubicBezTo>
                  <a:cubicBezTo>
                    <a:pt x="12791" y="2197"/>
                    <a:pt x="10091" y="1831"/>
                    <a:pt x="8471" y="732"/>
                  </a:cubicBezTo>
                  <a:cubicBezTo>
                    <a:pt x="7931" y="366"/>
                    <a:pt x="7391" y="366"/>
                    <a:pt x="6851" y="0"/>
                  </a:cubicBezTo>
                  <a:cubicBezTo>
                    <a:pt x="6311" y="732"/>
                    <a:pt x="5771" y="1098"/>
                    <a:pt x="5231" y="146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122639" y="2982681"/>
              <a:ext cx="86308" cy="101002"/>
            </a:xfrm>
            <a:custGeom>
              <a:rect b="b" l="l" r="r" t="t"/>
              <a:pathLst>
                <a:path extrusionOk="0" h="20495" w="21600">
                  <a:moveTo>
                    <a:pt x="864" y="9058"/>
                  </a:moveTo>
                  <a:cubicBezTo>
                    <a:pt x="2592" y="11845"/>
                    <a:pt x="2592" y="16026"/>
                    <a:pt x="1728" y="16723"/>
                  </a:cubicBezTo>
                  <a:cubicBezTo>
                    <a:pt x="1728" y="17419"/>
                    <a:pt x="864" y="18116"/>
                    <a:pt x="0" y="19510"/>
                  </a:cubicBezTo>
                  <a:cubicBezTo>
                    <a:pt x="864" y="20206"/>
                    <a:pt x="2592" y="20903"/>
                    <a:pt x="6048" y="20206"/>
                  </a:cubicBezTo>
                  <a:cubicBezTo>
                    <a:pt x="10368" y="19510"/>
                    <a:pt x="12096" y="21600"/>
                    <a:pt x="13824" y="18116"/>
                  </a:cubicBezTo>
                  <a:cubicBezTo>
                    <a:pt x="14688" y="15329"/>
                    <a:pt x="19008" y="11148"/>
                    <a:pt x="21600" y="9058"/>
                  </a:cubicBezTo>
                  <a:cubicBezTo>
                    <a:pt x="21600" y="9058"/>
                    <a:pt x="21600" y="9058"/>
                    <a:pt x="21600" y="9058"/>
                  </a:cubicBezTo>
                  <a:cubicBezTo>
                    <a:pt x="19008" y="7665"/>
                    <a:pt x="13824" y="2090"/>
                    <a:pt x="9504" y="1394"/>
                  </a:cubicBezTo>
                  <a:cubicBezTo>
                    <a:pt x="7776" y="1394"/>
                    <a:pt x="6048" y="697"/>
                    <a:pt x="3456" y="0"/>
                  </a:cubicBezTo>
                  <a:cubicBezTo>
                    <a:pt x="3456" y="1394"/>
                    <a:pt x="2592" y="2787"/>
                    <a:pt x="2592" y="2787"/>
                  </a:cubicBezTo>
                  <a:cubicBezTo>
                    <a:pt x="864" y="3484"/>
                    <a:pt x="0" y="6968"/>
                    <a:pt x="864" y="905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293035" y="2490556"/>
              <a:ext cx="279889" cy="91971"/>
            </a:xfrm>
            <a:custGeom>
              <a:rect b="b" l="l" r="r" t="t"/>
              <a:pathLst>
                <a:path extrusionOk="0" h="19451" w="20703">
                  <a:moveTo>
                    <a:pt x="16876" y="11891"/>
                  </a:moveTo>
                  <a:cubicBezTo>
                    <a:pt x="15620" y="11891"/>
                    <a:pt x="11351" y="3251"/>
                    <a:pt x="7332" y="371"/>
                  </a:cubicBezTo>
                  <a:cubicBezTo>
                    <a:pt x="3062" y="-1789"/>
                    <a:pt x="-454" y="6131"/>
                    <a:pt x="48" y="7571"/>
                  </a:cubicBezTo>
                  <a:cubicBezTo>
                    <a:pt x="551" y="9731"/>
                    <a:pt x="2560" y="5411"/>
                    <a:pt x="3565" y="3251"/>
                  </a:cubicBezTo>
                  <a:cubicBezTo>
                    <a:pt x="4569" y="1091"/>
                    <a:pt x="5323" y="3971"/>
                    <a:pt x="5574" y="5411"/>
                  </a:cubicBezTo>
                  <a:cubicBezTo>
                    <a:pt x="5574" y="6851"/>
                    <a:pt x="6830" y="7571"/>
                    <a:pt x="8839" y="7571"/>
                  </a:cubicBezTo>
                  <a:cubicBezTo>
                    <a:pt x="11099" y="7571"/>
                    <a:pt x="11351" y="12611"/>
                    <a:pt x="13109" y="14051"/>
                  </a:cubicBezTo>
                  <a:cubicBezTo>
                    <a:pt x="15118" y="15491"/>
                    <a:pt x="13109" y="17651"/>
                    <a:pt x="14113" y="18371"/>
                  </a:cubicBezTo>
                  <a:cubicBezTo>
                    <a:pt x="15118" y="19811"/>
                    <a:pt x="20393" y="19811"/>
                    <a:pt x="20644" y="18371"/>
                  </a:cubicBezTo>
                  <a:cubicBezTo>
                    <a:pt x="21146" y="16931"/>
                    <a:pt x="18383" y="11891"/>
                    <a:pt x="16876" y="1189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2460039" y="2624817"/>
              <a:ext cx="58066" cy="20458"/>
            </a:xfrm>
            <a:custGeom>
              <a:rect b="b" l="l" r="r" t="t"/>
              <a:pathLst>
                <a:path extrusionOk="0" h="12799" w="18551">
                  <a:moveTo>
                    <a:pt x="152" y="2684"/>
                  </a:moveTo>
                  <a:cubicBezTo>
                    <a:pt x="2312" y="9164"/>
                    <a:pt x="16352" y="17804"/>
                    <a:pt x="18512" y="9164"/>
                  </a:cubicBezTo>
                  <a:cubicBezTo>
                    <a:pt x="19592" y="2684"/>
                    <a:pt x="-2008" y="-3796"/>
                    <a:pt x="152" y="268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2771957" y="2622339"/>
              <a:ext cx="45292" cy="19130"/>
            </a:xfrm>
            <a:custGeom>
              <a:rect b="b" l="l" r="r" t="t"/>
              <a:pathLst>
                <a:path extrusionOk="0" h="12489" w="16193">
                  <a:moveTo>
                    <a:pt x="406" y="6578"/>
                  </a:moveTo>
                  <a:cubicBezTo>
                    <a:pt x="4006" y="17378"/>
                    <a:pt x="14806" y="10898"/>
                    <a:pt x="16006" y="6578"/>
                  </a:cubicBezTo>
                  <a:cubicBezTo>
                    <a:pt x="18406" y="98"/>
                    <a:pt x="-3194" y="-4222"/>
                    <a:pt x="406" y="657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943022" y="4696046"/>
              <a:ext cx="85773" cy="35007"/>
            </a:xfrm>
            <a:custGeom>
              <a:rect b="b" l="l" r="r" t="t"/>
              <a:pathLst>
                <a:path extrusionOk="0" h="17522" w="18666">
                  <a:moveTo>
                    <a:pt x="18622" y="6790"/>
                  </a:moveTo>
                  <a:cubicBezTo>
                    <a:pt x="16388" y="-1518"/>
                    <a:pt x="6705" y="15097"/>
                    <a:pt x="8939" y="16759"/>
                  </a:cubicBezTo>
                  <a:cubicBezTo>
                    <a:pt x="10429" y="20082"/>
                    <a:pt x="19367" y="11774"/>
                    <a:pt x="18622" y="6790"/>
                  </a:cubicBezTo>
                  <a:close/>
                  <a:moveTo>
                    <a:pt x="7450" y="144"/>
                  </a:moveTo>
                  <a:cubicBezTo>
                    <a:pt x="4470" y="-1518"/>
                    <a:pt x="-2233" y="11774"/>
                    <a:pt x="746" y="15097"/>
                  </a:cubicBezTo>
                  <a:cubicBezTo>
                    <a:pt x="3726" y="20082"/>
                    <a:pt x="10429" y="1805"/>
                    <a:pt x="7450" y="14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100383" y="3099196"/>
              <a:ext cx="445045" cy="180356"/>
            </a:xfrm>
            <a:custGeom>
              <a:rect b="b" l="l" r="r" t="t"/>
              <a:pathLst>
                <a:path extrusionOk="0" h="20832" w="21081">
                  <a:moveTo>
                    <a:pt x="20591" y="5498"/>
                  </a:moveTo>
                  <a:cubicBezTo>
                    <a:pt x="20108" y="4320"/>
                    <a:pt x="19785" y="3535"/>
                    <a:pt x="19624" y="3927"/>
                  </a:cubicBezTo>
                  <a:cubicBezTo>
                    <a:pt x="19624" y="4320"/>
                    <a:pt x="19140" y="4320"/>
                    <a:pt x="18657" y="3927"/>
                  </a:cubicBezTo>
                  <a:cubicBezTo>
                    <a:pt x="18335" y="3142"/>
                    <a:pt x="18173" y="2356"/>
                    <a:pt x="17851" y="2356"/>
                  </a:cubicBezTo>
                  <a:cubicBezTo>
                    <a:pt x="17690" y="2356"/>
                    <a:pt x="16723" y="1178"/>
                    <a:pt x="16239" y="0"/>
                  </a:cubicBezTo>
                  <a:cubicBezTo>
                    <a:pt x="16239" y="393"/>
                    <a:pt x="16239" y="393"/>
                    <a:pt x="16239" y="785"/>
                  </a:cubicBezTo>
                  <a:cubicBezTo>
                    <a:pt x="16400" y="1178"/>
                    <a:pt x="15917" y="1571"/>
                    <a:pt x="15433" y="1571"/>
                  </a:cubicBezTo>
                  <a:cubicBezTo>
                    <a:pt x="14949" y="1964"/>
                    <a:pt x="14949" y="3142"/>
                    <a:pt x="14949" y="3927"/>
                  </a:cubicBezTo>
                  <a:cubicBezTo>
                    <a:pt x="14949" y="5105"/>
                    <a:pt x="14627" y="5105"/>
                    <a:pt x="14466" y="5891"/>
                  </a:cubicBezTo>
                  <a:cubicBezTo>
                    <a:pt x="14305" y="7069"/>
                    <a:pt x="14466" y="7069"/>
                    <a:pt x="13982" y="7462"/>
                  </a:cubicBezTo>
                  <a:cubicBezTo>
                    <a:pt x="13660" y="8247"/>
                    <a:pt x="13499" y="9033"/>
                    <a:pt x="13821" y="9818"/>
                  </a:cubicBezTo>
                  <a:cubicBezTo>
                    <a:pt x="13982" y="10604"/>
                    <a:pt x="13821" y="11389"/>
                    <a:pt x="13660" y="11782"/>
                  </a:cubicBezTo>
                  <a:cubicBezTo>
                    <a:pt x="13660" y="12567"/>
                    <a:pt x="13982" y="12567"/>
                    <a:pt x="14466" y="13353"/>
                  </a:cubicBezTo>
                  <a:cubicBezTo>
                    <a:pt x="14788" y="14531"/>
                    <a:pt x="14949" y="12960"/>
                    <a:pt x="15111" y="13745"/>
                  </a:cubicBezTo>
                  <a:cubicBezTo>
                    <a:pt x="15272" y="14531"/>
                    <a:pt x="14949" y="15709"/>
                    <a:pt x="14466" y="15709"/>
                  </a:cubicBezTo>
                  <a:cubicBezTo>
                    <a:pt x="14466" y="15709"/>
                    <a:pt x="14466" y="15709"/>
                    <a:pt x="14466" y="15709"/>
                  </a:cubicBezTo>
                  <a:cubicBezTo>
                    <a:pt x="14627" y="16495"/>
                    <a:pt x="14788" y="17280"/>
                    <a:pt x="14627" y="17673"/>
                  </a:cubicBezTo>
                  <a:cubicBezTo>
                    <a:pt x="14466" y="18065"/>
                    <a:pt x="14305" y="18065"/>
                    <a:pt x="14627" y="19244"/>
                  </a:cubicBezTo>
                  <a:cubicBezTo>
                    <a:pt x="14949" y="20029"/>
                    <a:pt x="15272" y="18458"/>
                    <a:pt x="15594" y="19636"/>
                  </a:cubicBezTo>
                  <a:cubicBezTo>
                    <a:pt x="15917" y="20815"/>
                    <a:pt x="16239" y="21600"/>
                    <a:pt x="16561" y="19636"/>
                  </a:cubicBezTo>
                  <a:cubicBezTo>
                    <a:pt x="16884" y="17673"/>
                    <a:pt x="17206" y="14924"/>
                    <a:pt x="17690" y="14531"/>
                  </a:cubicBezTo>
                  <a:cubicBezTo>
                    <a:pt x="18335" y="14138"/>
                    <a:pt x="19624" y="13353"/>
                    <a:pt x="20269" y="11389"/>
                  </a:cubicBezTo>
                  <a:cubicBezTo>
                    <a:pt x="20914" y="9033"/>
                    <a:pt x="20591" y="8640"/>
                    <a:pt x="20914" y="7855"/>
                  </a:cubicBezTo>
                  <a:cubicBezTo>
                    <a:pt x="21236" y="7462"/>
                    <a:pt x="21075" y="7069"/>
                    <a:pt x="20591" y="5498"/>
                  </a:cubicBezTo>
                  <a:close/>
                  <a:moveTo>
                    <a:pt x="120" y="4713"/>
                  </a:moveTo>
                  <a:cubicBezTo>
                    <a:pt x="-364" y="6676"/>
                    <a:pt x="764" y="8640"/>
                    <a:pt x="926" y="7855"/>
                  </a:cubicBezTo>
                  <a:cubicBezTo>
                    <a:pt x="1248" y="6676"/>
                    <a:pt x="764" y="2749"/>
                    <a:pt x="120" y="471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620616" y="-1"/>
              <a:ext cx="1672932" cy="1250775"/>
            </a:xfrm>
            <a:custGeom>
              <a:rect b="b" l="l" r="r" t="t"/>
              <a:pathLst>
                <a:path extrusionOk="0" h="21563" w="21600">
                  <a:moveTo>
                    <a:pt x="20415" y="1959"/>
                  </a:moveTo>
                  <a:cubicBezTo>
                    <a:pt x="20020" y="1959"/>
                    <a:pt x="19712" y="2076"/>
                    <a:pt x="19668" y="2428"/>
                  </a:cubicBezTo>
                  <a:cubicBezTo>
                    <a:pt x="19668" y="2780"/>
                    <a:pt x="19185" y="2370"/>
                    <a:pt x="18966" y="2487"/>
                  </a:cubicBezTo>
                  <a:cubicBezTo>
                    <a:pt x="18746" y="2604"/>
                    <a:pt x="18878" y="2193"/>
                    <a:pt x="18659" y="2311"/>
                  </a:cubicBezTo>
                  <a:cubicBezTo>
                    <a:pt x="18439" y="2428"/>
                    <a:pt x="18220" y="2780"/>
                    <a:pt x="17956" y="2956"/>
                  </a:cubicBezTo>
                  <a:cubicBezTo>
                    <a:pt x="17693" y="3074"/>
                    <a:pt x="17517" y="3426"/>
                    <a:pt x="17385" y="3426"/>
                  </a:cubicBezTo>
                  <a:cubicBezTo>
                    <a:pt x="17210" y="3485"/>
                    <a:pt x="17693" y="2780"/>
                    <a:pt x="17956" y="2487"/>
                  </a:cubicBezTo>
                  <a:cubicBezTo>
                    <a:pt x="18220" y="2135"/>
                    <a:pt x="18088" y="1724"/>
                    <a:pt x="17737" y="1783"/>
                  </a:cubicBezTo>
                  <a:cubicBezTo>
                    <a:pt x="17385" y="1841"/>
                    <a:pt x="17473" y="2135"/>
                    <a:pt x="17298" y="2135"/>
                  </a:cubicBezTo>
                  <a:cubicBezTo>
                    <a:pt x="17078" y="2193"/>
                    <a:pt x="16200" y="2839"/>
                    <a:pt x="16156" y="2663"/>
                  </a:cubicBezTo>
                  <a:cubicBezTo>
                    <a:pt x="16112" y="2428"/>
                    <a:pt x="16902" y="2135"/>
                    <a:pt x="16902" y="2017"/>
                  </a:cubicBezTo>
                  <a:cubicBezTo>
                    <a:pt x="16859" y="1900"/>
                    <a:pt x="15893" y="1900"/>
                    <a:pt x="15454" y="1959"/>
                  </a:cubicBezTo>
                  <a:cubicBezTo>
                    <a:pt x="15015" y="2076"/>
                    <a:pt x="14268" y="2370"/>
                    <a:pt x="14224" y="2193"/>
                  </a:cubicBezTo>
                  <a:cubicBezTo>
                    <a:pt x="14224" y="2076"/>
                    <a:pt x="15146" y="1841"/>
                    <a:pt x="15585" y="1724"/>
                  </a:cubicBezTo>
                  <a:cubicBezTo>
                    <a:pt x="16068" y="1665"/>
                    <a:pt x="16902" y="1783"/>
                    <a:pt x="17254" y="1606"/>
                  </a:cubicBezTo>
                  <a:cubicBezTo>
                    <a:pt x="17605" y="1372"/>
                    <a:pt x="18132" y="1372"/>
                    <a:pt x="18220" y="1254"/>
                  </a:cubicBezTo>
                  <a:cubicBezTo>
                    <a:pt x="18351" y="1078"/>
                    <a:pt x="17824" y="843"/>
                    <a:pt x="17561" y="902"/>
                  </a:cubicBezTo>
                  <a:cubicBezTo>
                    <a:pt x="17341" y="902"/>
                    <a:pt x="17078" y="843"/>
                    <a:pt x="17078" y="667"/>
                  </a:cubicBezTo>
                  <a:cubicBezTo>
                    <a:pt x="17122" y="491"/>
                    <a:pt x="16727" y="491"/>
                    <a:pt x="16683" y="374"/>
                  </a:cubicBezTo>
                  <a:cubicBezTo>
                    <a:pt x="16639" y="198"/>
                    <a:pt x="15849" y="315"/>
                    <a:pt x="15673" y="198"/>
                  </a:cubicBezTo>
                  <a:cubicBezTo>
                    <a:pt x="15498" y="22"/>
                    <a:pt x="15015" y="-37"/>
                    <a:pt x="14620" y="22"/>
                  </a:cubicBezTo>
                  <a:cubicBezTo>
                    <a:pt x="14180" y="80"/>
                    <a:pt x="13346" y="22"/>
                    <a:pt x="13127" y="80"/>
                  </a:cubicBezTo>
                  <a:cubicBezTo>
                    <a:pt x="12951" y="80"/>
                    <a:pt x="12820" y="198"/>
                    <a:pt x="12644" y="198"/>
                  </a:cubicBezTo>
                  <a:cubicBezTo>
                    <a:pt x="12468" y="139"/>
                    <a:pt x="12161" y="256"/>
                    <a:pt x="12293" y="433"/>
                  </a:cubicBezTo>
                  <a:cubicBezTo>
                    <a:pt x="12468" y="667"/>
                    <a:pt x="11985" y="785"/>
                    <a:pt x="12029" y="609"/>
                  </a:cubicBezTo>
                  <a:cubicBezTo>
                    <a:pt x="12073" y="374"/>
                    <a:pt x="11634" y="256"/>
                    <a:pt x="11502" y="433"/>
                  </a:cubicBezTo>
                  <a:cubicBezTo>
                    <a:pt x="11327" y="609"/>
                    <a:pt x="10624" y="256"/>
                    <a:pt x="10537" y="433"/>
                  </a:cubicBezTo>
                  <a:cubicBezTo>
                    <a:pt x="10405" y="609"/>
                    <a:pt x="9615" y="550"/>
                    <a:pt x="9351" y="609"/>
                  </a:cubicBezTo>
                  <a:cubicBezTo>
                    <a:pt x="9132" y="667"/>
                    <a:pt x="9746" y="902"/>
                    <a:pt x="9702" y="1020"/>
                  </a:cubicBezTo>
                  <a:cubicBezTo>
                    <a:pt x="9702" y="1196"/>
                    <a:pt x="8912" y="1020"/>
                    <a:pt x="9088" y="1313"/>
                  </a:cubicBezTo>
                  <a:cubicBezTo>
                    <a:pt x="9263" y="1548"/>
                    <a:pt x="9746" y="1724"/>
                    <a:pt x="10010" y="2076"/>
                  </a:cubicBezTo>
                  <a:cubicBezTo>
                    <a:pt x="10229" y="2370"/>
                    <a:pt x="9790" y="2193"/>
                    <a:pt x="9527" y="1959"/>
                  </a:cubicBezTo>
                  <a:cubicBezTo>
                    <a:pt x="9263" y="1724"/>
                    <a:pt x="8912" y="1783"/>
                    <a:pt x="8737" y="1548"/>
                  </a:cubicBezTo>
                  <a:cubicBezTo>
                    <a:pt x="8561" y="1313"/>
                    <a:pt x="7946" y="1137"/>
                    <a:pt x="7815" y="1254"/>
                  </a:cubicBezTo>
                  <a:cubicBezTo>
                    <a:pt x="7595" y="1430"/>
                    <a:pt x="8210" y="1724"/>
                    <a:pt x="8210" y="1900"/>
                  </a:cubicBezTo>
                  <a:cubicBezTo>
                    <a:pt x="8210" y="2135"/>
                    <a:pt x="7815" y="1900"/>
                    <a:pt x="7727" y="1959"/>
                  </a:cubicBezTo>
                  <a:cubicBezTo>
                    <a:pt x="7639" y="2017"/>
                    <a:pt x="7288" y="1489"/>
                    <a:pt x="7068" y="1489"/>
                  </a:cubicBezTo>
                  <a:cubicBezTo>
                    <a:pt x="6893" y="1489"/>
                    <a:pt x="7068" y="1724"/>
                    <a:pt x="7068" y="2076"/>
                  </a:cubicBezTo>
                  <a:cubicBezTo>
                    <a:pt x="7068" y="2428"/>
                    <a:pt x="6629" y="2663"/>
                    <a:pt x="6761" y="2428"/>
                  </a:cubicBezTo>
                  <a:cubicBezTo>
                    <a:pt x="6893" y="2135"/>
                    <a:pt x="6805" y="1548"/>
                    <a:pt x="6585" y="1430"/>
                  </a:cubicBezTo>
                  <a:cubicBezTo>
                    <a:pt x="6366" y="1313"/>
                    <a:pt x="5795" y="1665"/>
                    <a:pt x="5488" y="1665"/>
                  </a:cubicBezTo>
                  <a:cubicBezTo>
                    <a:pt x="5224" y="1665"/>
                    <a:pt x="4829" y="1783"/>
                    <a:pt x="5093" y="1959"/>
                  </a:cubicBezTo>
                  <a:cubicBezTo>
                    <a:pt x="5312" y="2135"/>
                    <a:pt x="5049" y="2252"/>
                    <a:pt x="4829" y="2076"/>
                  </a:cubicBezTo>
                  <a:cubicBezTo>
                    <a:pt x="4610" y="1841"/>
                    <a:pt x="3907" y="2076"/>
                    <a:pt x="4039" y="2193"/>
                  </a:cubicBezTo>
                  <a:cubicBezTo>
                    <a:pt x="4215" y="2370"/>
                    <a:pt x="4259" y="2722"/>
                    <a:pt x="4171" y="2898"/>
                  </a:cubicBezTo>
                  <a:cubicBezTo>
                    <a:pt x="4039" y="3074"/>
                    <a:pt x="3776" y="2722"/>
                    <a:pt x="3468" y="2780"/>
                  </a:cubicBezTo>
                  <a:cubicBezTo>
                    <a:pt x="3205" y="2780"/>
                    <a:pt x="1800" y="3720"/>
                    <a:pt x="1888" y="3954"/>
                  </a:cubicBezTo>
                  <a:cubicBezTo>
                    <a:pt x="1976" y="4189"/>
                    <a:pt x="2546" y="3954"/>
                    <a:pt x="2722" y="4130"/>
                  </a:cubicBezTo>
                  <a:cubicBezTo>
                    <a:pt x="2941" y="4248"/>
                    <a:pt x="2678" y="4776"/>
                    <a:pt x="2459" y="5011"/>
                  </a:cubicBezTo>
                  <a:cubicBezTo>
                    <a:pt x="2239" y="5187"/>
                    <a:pt x="1361" y="5011"/>
                    <a:pt x="1361" y="5246"/>
                  </a:cubicBezTo>
                  <a:cubicBezTo>
                    <a:pt x="1317" y="5480"/>
                    <a:pt x="0" y="5539"/>
                    <a:pt x="0" y="5950"/>
                  </a:cubicBezTo>
                  <a:cubicBezTo>
                    <a:pt x="0" y="6126"/>
                    <a:pt x="44" y="6243"/>
                    <a:pt x="220" y="6302"/>
                  </a:cubicBezTo>
                  <a:cubicBezTo>
                    <a:pt x="395" y="6361"/>
                    <a:pt x="615" y="6243"/>
                    <a:pt x="790" y="6537"/>
                  </a:cubicBezTo>
                  <a:cubicBezTo>
                    <a:pt x="966" y="6772"/>
                    <a:pt x="1449" y="6772"/>
                    <a:pt x="1756" y="6596"/>
                  </a:cubicBezTo>
                  <a:cubicBezTo>
                    <a:pt x="2063" y="6420"/>
                    <a:pt x="2327" y="6654"/>
                    <a:pt x="2283" y="6889"/>
                  </a:cubicBezTo>
                  <a:cubicBezTo>
                    <a:pt x="2283" y="7124"/>
                    <a:pt x="1580" y="6772"/>
                    <a:pt x="1361" y="7006"/>
                  </a:cubicBezTo>
                  <a:cubicBezTo>
                    <a:pt x="1141" y="7183"/>
                    <a:pt x="439" y="7006"/>
                    <a:pt x="483" y="7183"/>
                  </a:cubicBezTo>
                  <a:cubicBezTo>
                    <a:pt x="527" y="7417"/>
                    <a:pt x="834" y="7359"/>
                    <a:pt x="1141" y="7417"/>
                  </a:cubicBezTo>
                  <a:cubicBezTo>
                    <a:pt x="1405" y="7476"/>
                    <a:pt x="1141" y="7652"/>
                    <a:pt x="1141" y="7828"/>
                  </a:cubicBezTo>
                  <a:cubicBezTo>
                    <a:pt x="1141" y="7946"/>
                    <a:pt x="1273" y="7946"/>
                    <a:pt x="1537" y="8122"/>
                  </a:cubicBezTo>
                  <a:cubicBezTo>
                    <a:pt x="1844" y="8298"/>
                    <a:pt x="2283" y="8415"/>
                    <a:pt x="2107" y="8180"/>
                  </a:cubicBezTo>
                  <a:cubicBezTo>
                    <a:pt x="1976" y="8004"/>
                    <a:pt x="2415" y="8004"/>
                    <a:pt x="2502" y="8122"/>
                  </a:cubicBezTo>
                  <a:cubicBezTo>
                    <a:pt x="2546" y="8239"/>
                    <a:pt x="2766" y="7946"/>
                    <a:pt x="2941" y="8004"/>
                  </a:cubicBezTo>
                  <a:cubicBezTo>
                    <a:pt x="3161" y="8122"/>
                    <a:pt x="3205" y="7770"/>
                    <a:pt x="3380" y="7887"/>
                  </a:cubicBezTo>
                  <a:cubicBezTo>
                    <a:pt x="3556" y="8063"/>
                    <a:pt x="4259" y="8122"/>
                    <a:pt x="4522" y="8298"/>
                  </a:cubicBezTo>
                  <a:cubicBezTo>
                    <a:pt x="4785" y="8474"/>
                    <a:pt x="5093" y="8533"/>
                    <a:pt x="5093" y="8826"/>
                  </a:cubicBezTo>
                  <a:cubicBezTo>
                    <a:pt x="5049" y="9061"/>
                    <a:pt x="5312" y="9296"/>
                    <a:pt x="5576" y="9413"/>
                  </a:cubicBezTo>
                  <a:cubicBezTo>
                    <a:pt x="5839" y="9589"/>
                    <a:pt x="5927" y="9941"/>
                    <a:pt x="5883" y="10176"/>
                  </a:cubicBezTo>
                  <a:cubicBezTo>
                    <a:pt x="5883" y="10411"/>
                    <a:pt x="6190" y="10587"/>
                    <a:pt x="6146" y="10704"/>
                  </a:cubicBezTo>
                  <a:cubicBezTo>
                    <a:pt x="6102" y="10822"/>
                    <a:pt x="6146" y="10998"/>
                    <a:pt x="6322" y="11233"/>
                  </a:cubicBezTo>
                  <a:cubicBezTo>
                    <a:pt x="6498" y="11409"/>
                    <a:pt x="6015" y="11585"/>
                    <a:pt x="6146" y="11820"/>
                  </a:cubicBezTo>
                  <a:cubicBezTo>
                    <a:pt x="6278" y="11996"/>
                    <a:pt x="5971" y="12348"/>
                    <a:pt x="6322" y="12406"/>
                  </a:cubicBezTo>
                  <a:cubicBezTo>
                    <a:pt x="6629" y="12524"/>
                    <a:pt x="6585" y="12113"/>
                    <a:pt x="6849" y="12113"/>
                  </a:cubicBezTo>
                  <a:cubicBezTo>
                    <a:pt x="7112" y="12113"/>
                    <a:pt x="6849" y="12406"/>
                    <a:pt x="6980" y="12583"/>
                  </a:cubicBezTo>
                  <a:cubicBezTo>
                    <a:pt x="7112" y="12759"/>
                    <a:pt x="7376" y="12759"/>
                    <a:pt x="7639" y="13052"/>
                  </a:cubicBezTo>
                  <a:cubicBezTo>
                    <a:pt x="7902" y="13346"/>
                    <a:pt x="7727" y="13463"/>
                    <a:pt x="7507" y="13228"/>
                  </a:cubicBezTo>
                  <a:cubicBezTo>
                    <a:pt x="7244" y="12993"/>
                    <a:pt x="6585" y="13052"/>
                    <a:pt x="6585" y="13111"/>
                  </a:cubicBezTo>
                  <a:cubicBezTo>
                    <a:pt x="6585" y="13228"/>
                    <a:pt x="7332" y="13815"/>
                    <a:pt x="7507" y="13698"/>
                  </a:cubicBezTo>
                  <a:cubicBezTo>
                    <a:pt x="7683" y="13639"/>
                    <a:pt x="7946" y="14050"/>
                    <a:pt x="7815" y="14226"/>
                  </a:cubicBezTo>
                  <a:cubicBezTo>
                    <a:pt x="7727" y="14343"/>
                    <a:pt x="7771" y="14696"/>
                    <a:pt x="7771" y="14872"/>
                  </a:cubicBezTo>
                  <a:cubicBezTo>
                    <a:pt x="7727" y="15048"/>
                    <a:pt x="7463" y="14872"/>
                    <a:pt x="7288" y="14872"/>
                  </a:cubicBezTo>
                  <a:cubicBezTo>
                    <a:pt x="7156" y="14930"/>
                    <a:pt x="7024" y="14989"/>
                    <a:pt x="7024" y="15224"/>
                  </a:cubicBezTo>
                  <a:cubicBezTo>
                    <a:pt x="7024" y="15459"/>
                    <a:pt x="6761" y="15635"/>
                    <a:pt x="6717" y="15928"/>
                  </a:cubicBezTo>
                  <a:cubicBezTo>
                    <a:pt x="6717" y="16222"/>
                    <a:pt x="6937" y="16222"/>
                    <a:pt x="7068" y="16339"/>
                  </a:cubicBezTo>
                  <a:cubicBezTo>
                    <a:pt x="7200" y="16456"/>
                    <a:pt x="6805" y="16515"/>
                    <a:pt x="6805" y="16750"/>
                  </a:cubicBezTo>
                  <a:cubicBezTo>
                    <a:pt x="6805" y="16985"/>
                    <a:pt x="7156" y="17337"/>
                    <a:pt x="7288" y="17454"/>
                  </a:cubicBezTo>
                  <a:cubicBezTo>
                    <a:pt x="7420" y="17513"/>
                    <a:pt x="7288" y="17983"/>
                    <a:pt x="7376" y="18217"/>
                  </a:cubicBezTo>
                  <a:cubicBezTo>
                    <a:pt x="7420" y="18452"/>
                    <a:pt x="7595" y="18159"/>
                    <a:pt x="7551" y="18511"/>
                  </a:cubicBezTo>
                  <a:cubicBezTo>
                    <a:pt x="7551" y="18804"/>
                    <a:pt x="7727" y="18804"/>
                    <a:pt x="7727" y="18980"/>
                  </a:cubicBezTo>
                  <a:cubicBezTo>
                    <a:pt x="7771" y="19156"/>
                    <a:pt x="8078" y="19098"/>
                    <a:pt x="8034" y="19391"/>
                  </a:cubicBezTo>
                  <a:cubicBezTo>
                    <a:pt x="7946" y="19626"/>
                    <a:pt x="8122" y="19802"/>
                    <a:pt x="8166" y="19920"/>
                  </a:cubicBezTo>
                  <a:cubicBezTo>
                    <a:pt x="8254" y="20096"/>
                    <a:pt x="8517" y="20330"/>
                    <a:pt x="8561" y="20506"/>
                  </a:cubicBezTo>
                  <a:cubicBezTo>
                    <a:pt x="8649" y="20683"/>
                    <a:pt x="8780" y="20917"/>
                    <a:pt x="8956" y="20859"/>
                  </a:cubicBezTo>
                  <a:cubicBezTo>
                    <a:pt x="9176" y="20800"/>
                    <a:pt x="9176" y="21035"/>
                    <a:pt x="9307" y="20976"/>
                  </a:cubicBezTo>
                  <a:cubicBezTo>
                    <a:pt x="9483" y="20976"/>
                    <a:pt x="9702" y="21093"/>
                    <a:pt x="9746" y="21211"/>
                  </a:cubicBezTo>
                  <a:cubicBezTo>
                    <a:pt x="9790" y="21387"/>
                    <a:pt x="10229" y="21504"/>
                    <a:pt x="10361" y="21563"/>
                  </a:cubicBezTo>
                  <a:cubicBezTo>
                    <a:pt x="10493" y="21563"/>
                    <a:pt x="10493" y="21270"/>
                    <a:pt x="10624" y="21211"/>
                  </a:cubicBezTo>
                  <a:cubicBezTo>
                    <a:pt x="10712" y="21093"/>
                    <a:pt x="10668" y="20506"/>
                    <a:pt x="10800" y="20448"/>
                  </a:cubicBezTo>
                  <a:cubicBezTo>
                    <a:pt x="10888" y="20389"/>
                    <a:pt x="10844" y="19743"/>
                    <a:pt x="10756" y="19685"/>
                  </a:cubicBezTo>
                  <a:cubicBezTo>
                    <a:pt x="10668" y="19626"/>
                    <a:pt x="10712" y="19450"/>
                    <a:pt x="10932" y="19450"/>
                  </a:cubicBezTo>
                  <a:cubicBezTo>
                    <a:pt x="11195" y="19509"/>
                    <a:pt x="11107" y="19215"/>
                    <a:pt x="11195" y="19156"/>
                  </a:cubicBezTo>
                  <a:cubicBezTo>
                    <a:pt x="11327" y="19098"/>
                    <a:pt x="11283" y="18804"/>
                    <a:pt x="11371" y="18804"/>
                  </a:cubicBezTo>
                  <a:cubicBezTo>
                    <a:pt x="11459" y="18746"/>
                    <a:pt x="11415" y="18570"/>
                    <a:pt x="11371" y="18452"/>
                  </a:cubicBezTo>
                  <a:cubicBezTo>
                    <a:pt x="11283" y="18335"/>
                    <a:pt x="11371" y="18276"/>
                    <a:pt x="11502" y="18217"/>
                  </a:cubicBezTo>
                  <a:cubicBezTo>
                    <a:pt x="11634" y="18217"/>
                    <a:pt x="11590" y="17983"/>
                    <a:pt x="11415" y="17865"/>
                  </a:cubicBezTo>
                  <a:cubicBezTo>
                    <a:pt x="11283" y="17806"/>
                    <a:pt x="11327" y="17572"/>
                    <a:pt x="11502" y="17689"/>
                  </a:cubicBezTo>
                  <a:cubicBezTo>
                    <a:pt x="11634" y="17865"/>
                    <a:pt x="11766" y="17748"/>
                    <a:pt x="11678" y="17572"/>
                  </a:cubicBezTo>
                  <a:cubicBezTo>
                    <a:pt x="11590" y="17396"/>
                    <a:pt x="11810" y="17337"/>
                    <a:pt x="12029" y="17278"/>
                  </a:cubicBezTo>
                  <a:cubicBezTo>
                    <a:pt x="12249" y="17278"/>
                    <a:pt x="12337" y="17102"/>
                    <a:pt x="12293" y="16867"/>
                  </a:cubicBezTo>
                  <a:cubicBezTo>
                    <a:pt x="12249" y="16691"/>
                    <a:pt x="12556" y="16691"/>
                    <a:pt x="12468" y="16867"/>
                  </a:cubicBezTo>
                  <a:cubicBezTo>
                    <a:pt x="12424" y="17043"/>
                    <a:pt x="12468" y="17278"/>
                    <a:pt x="12556" y="17102"/>
                  </a:cubicBezTo>
                  <a:cubicBezTo>
                    <a:pt x="12644" y="16985"/>
                    <a:pt x="12863" y="17102"/>
                    <a:pt x="13215" y="16926"/>
                  </a:cubicBezTo>
                  <a:cubicBezTo>
                    <a:pt x="13566" y="16809"/>
                    <a:pt x="13917" y="16398"/>
                    <a:pt x="14005" y="16046"/>
                  </a:cubicBezTo>
                  <a:cubicBezTo>
                    <a:pt x="14093" y="15635"/>
                    <a:pt x="14488" y="15693"/>
                    <a:pt x="14444" y="15459"/>
                  </a:cubicBezTo>
                  <a:cubicBezTo>
                    <a:pt x="14400" y="15224"/>
                    <a:pt x="14488" y="15106"/>
                    <a:pt x="14751" y="15283"/>
                  </a:cubicBezTo>
                  <a:cubicBezTo>
                    <a:pt x="15015" y="15459"/>
                    <a:pt x="14839" y="15165"/>
                    <a:pt x="15102" y="15165"/>
                  </a:cubicBezTo>
                  <a:cubicBezTo>
                    <a:pt x="15410" y="15165"/>
                    <a:pt x="15366" y="14989"/>
                    <a:pt x="15629" y="14989"/>
                  </a:cubicBezTo>
                  <a:cubicBezTo>
                    <a:pt x="15937" y="14989"/>
                    <a:pt x="16639" y="14813"/>
                    <a:pt x="16902" y="14520"/>
                  </a:cubicBezTo>
                  <a:cubicBezTo>
                    <a:pt x="17166" y="14285"/>
                    <a:pt x="17693" y="14050"/>
                    <a:pt x="17912" y="13874"/>
                  </a:cubicBezTo>
                  <a:cubicBezTo>
                    <a:pt x="18132" y="13639"/>
                    <a:pt x="18176" y="13522"/>
                    <a:pt x="18044" y="13580"/>
                  </a:cubicBezTo>
                  <a:cubicBezTo>
                    <a:pt x="17912" y="13698"/>
                    <a:pt x="17605" y="13698"/>
                    <a:pt x="17429" y="13639"/>
                  </a:cubicBezTo>
                  <a:cubicBezTo>
                    <a:pt x="17210" y="13580"/>
                    <a:pt x="16859" y="13346"/>
                    <a:pt x="16639" y="13522"/>
                  </a:cubicBezTo>
                  <a:cubicBezTo>
                    <a:pt x="16376" y="13698"/>
                    <a:pt x="16551" y="13287"/>
                    <a:pt x="16727" y="13228"/>
                  </a:cubicBezTo>
                  <a:cubicBezTo>
                    <a:pt x="16946" y="13170"/>
                    <a:pt x="16859" y="13052"/>
                    <a:pt x="16815" y="12759"/>
                  </a:cubicBezTo>
                  <a:cubicBezTo>
                    <a:pt x="16727" y="12465"/>
                    <a:pt x="17122" y="12700"/>
                    <a:pt x="17298" y="12993"/>
                  </a:cubicBezTo>
                  <a:cubicBezTo>
                    <a:pt x="17473" y="13287"/>
                    <a:pt x="17780" y="13463"/>
                    <a:pt x="18088" y="13346"/>
                  </a:cubicBezTo>
                  <a:cubicBezTo>
                    <a:pt x="18351" y="13228"/>
                    <a:pt x="18088" y="12935"/>
                    <a:pt x="18176" y="12700"/>
                  </a:cubicBezTo>
                  <a:cubicBezTo>
                    <a:pt x="18307" y="12524"/>
                    <a:pt x="17341" y="11878"/>
                    <a:pt x="17254" y="11643"/>
                  </a:cubicBezTo>
                  <a:cubicBezTo>
                    <a:pt x="17210" y="11409"/>
                    <a:pt x="17517" y="11585"/>
                    <a:pt x="17780" y="11702"/>
                  </a:cubicBezTo>
                  <a:cubicBezTo>
                    <a:pt x="18088" y="11878"/>
                    <a:pt x="18132" y="11409"/>
                    <a:pt x="18132" y="11233"/>
                  </a:cubicBezTo>
                  <a:cubicBezTo>
                    <a:pt x="18132" y="10998"/>
                    <a:pt x="17561" y="10998"/>
                    <a:pt x="17298" y="11233"/>
                  </a:cubicBezTo>
                  <a:cubicBezTo>
                    <a:pt x="17034" y="11409"/>
                    <a:pt x="16771" y="10939"/>
                    <a:pt x="17122" y="10880"/>
                  </a:cubicBezTo>
                  <a:cubicBezTo>
                    <a:pt x="17473" y="10822"/>
                    <a:pt x="17166" y="10646"/>
                    <a:pt x="17254" y="10528"/>
                  </a:cubicBezTo>
                  <a:cubicBezTo>
                    <a:pt x="17385" y="10352"/>
                    <a:pt x="17824" y="10939"/>
                    <a:pt x="18044" y="10822"/>
                  </a:cubicBezTo>
                  <a:cubicBezTo>
                    <a:pt x="18263" y="10704"/>
                    <a:pt x="18439" y="10822"/>
                    <a:pt x="18659" y="10646"/>
                  </a:cubicBezTo>
                  <a:cubicBezTo>
                    <a:pt x="18834" y="10411"/>
                    <a:pt x="18307" y="10235"/>
                    <a:pt x="18176" y="10059"/>
                  </a:cubicBezTo>
                  <a:cubicBezTo>
                    <a:pt x="18044" y="9824"/>
                    <a:pt x="18746" y="9941"/>
                    <a:pt x="18966" y="9941"/>
                  </a:cubicBezTo>
                  <a:cubicBezTo>
                    <a:pt x="19185" y="9941"/>
                    <a:pt x="19229" y="9530"/>
                    <a:pt x="19054" y="9589"/>
                  </a:cubicBezTo>
                  <a:cubicBezTo>
                    <a:pt x="18878" y="9706"/>
                    <a:pt x="18307" y="9354"/>
                    <a:pt x="18395" y="9061"/>
                  </a:cubicBezTo>
                  <a:cubicBezTo>
                    <a:pt x="18527" y="8826"/>
                    <a:pt x="18746" y="9120"/>
                    <a:pt x="19010" y="8943"/>
                  </a:cubicBezTo>
                  <a:cubicBezTo>
                    <a:pt x="19273" y="8767"/>
                    <a:pt x="19054" y="8063"/>
                    <a:pt x="18878" y="8063"/>
                  </a:cubicBezTo>
                  <a:cubicBezTo>
                    <a:pt x="18659" y="8063"/>
                    <a:pt x="18220" y="8004"/>
                    <a:pt x="18220" y="7887"/>
                  </a:cubicBezTo>
                  <a:cubicBezTo>
                    <a:pt x="18220" y="7770"/>
                    <a:pt x="17868" y="7652"/>
                    <a:pt x="17956" y="7535"/>
                  </a:cubicBezTo>
                  <a:cubicBezTo>
                    <a:pt x="18088" y="7359"/>
                    <a:pt x="18220" y="7652"/>
                    <a:pt x="18439" y="7417"/>
                  </a:cubicBezTo>
                  <a:cubicBezTo>
                    <a:pt x="18702" y="7183"/>
                    <a:pt x="19185" y="7476"/>
                    <a:pt x="19405" y="7417"/>
                  </a:cubicBezTo>
                  <a:cubicBezTo>
                    <a:pt x="19624" y="7359"/>
                    <a:pt x="19317" y="6830"/>
                    <a:pt x="19185" y="6948"/>
                  </a:cubicBezTo>
                  <a:cubicBezTo>
                    <a:pt x="19054" y="7006"/>
                    <a:pt x="18659" y="7065"/>
                    <a:pt x="18615" y="6772"/>
                  </a:cubicBezTo>
                  <a:cubicBezTo>
                    <a:pt x="18571" y="6478"/>
                    <a:pt x="19010" y="6772"/>
                    <a:pt x="19098" y="6596"/>
                  </a:cubicBezTo>
                  <a:cubicBezTo>
                    <a:pt x="19185" y="6478"/>
                    <a:pt x="18483" y="6126"/>
                    <a:pt x="18395" y="6420"/>
                  </a:cubicBezTo>
                  <a:cubicBezTo>
                    <a:pt x="18263" y="6713"/>
                    <a:pt x="17912" y="6596"/>
                    <a:pt x="18088" y="6420"/>
                  </a:cubicBezTo>
                  <a:cubicBezTo>
                    <a:pt x="18307" y="6243"/>
                    <a:pt x="18351" y="5774"/>
                    <a:pt x="18307" y="5539"/>
                  </a:cubicBezTo>
                  <a:cubicBezTo>
                    <a:pt x="18307" y="5304"/>
                    <a:pt x="19010" y="5304"/>
                    <a:pt x="18966" y="4893"/>
                  </a:cubicBezTo>
                  <a:cubicBezTo>
                    <a:pt x="18878" y="4541"/>
                    <a:pt x="19273" y="4424"/>
                    <a:pt x="19537" y="4424"/>
                  </a:cubicBezTo>
                  <a:cubicBezTo>
                    <a:pt x="19756" y="4424"/>
                    <a:pt x="19537" y="4013"/>
                    <a:pt x="19273" y="4072"/>
                  </a:cubicBezTo>
                  <a:cubicBezTo>
                    <a:pt x="19054" y="4130"/>
                    <a:pt x="18834" y="4424"/>
                    <a:pt x="18702" y="4306"/>
                  </a:cubicBezTo>
                  <a:cubicBezTo>
                    <a:pt x="18571" y="4189"/>
                    <a:pt x="18966" y="3896"/>
                    <a:pt x="19185" y="3896"/>
                  </a:cubicBezTo>
                  <a:cubicBezTo>
                    <a:pt x="19405" y="3896"/>
                    <a:pt x="19888" y="3896"/>
                    <a:pt x="20063" y="3778"/>
                  </a:cubicBezTo>
                  <a:cubicBezTo>
                    <a:pt x="20239" y="3602"/>
                    <a:pt x="19756" y="3485"/>
                    <a:pt x="19405" y="3543"/>
                  </a:cubicBezTo>
                  <a:cubicBezTo>
                    <a:pt x="19098" y="3602"/>
                    <a:pt x="19098" y="3426"/>
                    <a:pt x="19580" y="3367"/>
                  </a:cubicBezTo>
                  <a:cubicBezTo>
                    <a:pt x="20107" y="3367"/>
                    <a:pt x="20020" y="3250"/>
                    <a:pt x="20371" y="3191"/>
                  </a:cubicBezTo>
                  <a:cubicBezTo>
                    <a:pt x="20722" y="3133"/>
                    <a:pt x="20590" y="2956"/>
                    <a:pt x="20810" y="2898"/>
                  </a:cubicBezTo>
                  <a:cubicBezTo>
                    <a:pt x="21029" y="2898"/>
                    <a:pt x="21600" y="2604"/>
                    <a:pt x="21600" y="2428"/>
                  </a:cubicBezTo>
                  <a:cubicBezTo>
                    <a:pt x="21600" y="2252"/>
                    <a:pt x="20810" y="1959"/>
                    <a:pt x="20415" y="1959"/>
                  </a:cubicBezTo>
                  <a:close/>
                  <a:moveTo>
                    <a:pt x="7420" y="14109"/>
                  </a:moveTo>
                  <a:cubicBezTo>
                    <a:pt x="7420" y="13874"/>
                    <a:pt x="7200" y="14050"/>
                    <a:pt x="7112" y="13756"/>
                  </a:cubicBezTo>
                  <a:cubicBezTo>
                    <a:pt x="7024" y="13522"/>
                    <a:pt x="6498" y="13404"/>
                    <a:pt x="6410" y="13580"/>
                  </a:cubicBezTo>
                  <a:cubicBezTo>
                    <a:pt x="6410" y="13698"/>
                    <a:pt x="6234" y="13815"/>
                    <a:pt x="6366" y="13991"/>
                  </a:cubicBezTo>
                  <a:cubicBezTo>
                    <a:pt x="6498" y="14226"/>
                    <a:pt x="6585" y="14109"/>
                    <a:pt x="6761" y="14343"/>
                  </a:cubicBezTo>
                  <a:cubicBezTo>
                    <a:pt x="6937" y="14520"/>
                    <a:pt x="7376" y="14343"/>
                    <a:pt x="7420" y="1410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579012" y="4803218"/>
              <a:ext cx="55247" cy="34887"/>
            </a:xfrm>
            <a:custGeom>
              <a:rect b="b" l="l" r="r" t="t"/>
              <a:pathLst>
                <a:path extrusionOk="0" h="14967" w="17651">
                  <a:moveTo>
                    <a:pt x="39" y="650"/>
                  </a:moveTo>
                  <a:cubicBezTo>
                    <a:pt x="39" y="4970"/>
                    <a:pt x="4359" y="3530"/>
                    <a:pt x="7599" y="7850"/>
                  </a:cubicBezTo>
                  <a:cubicBezTo>
                    <a:pt x="10839" y="10730"/>
                    <a:pt x="14079" y="19370"/>
                    <a:pt x="17319" y="12170"/>
                  </a:cubicBezTo>
                  <a:cubicBezTo>
                    <a:pt x="20559" y="4970"/>
                    <a:pt x="-1041" y="-2230"/>
                    <a:pt x="39" y="65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739107" y="28077"/>
              <a:ext cx="2431212" cy="1872882"/>
            </a:xfrm>
            <a:custGeom>
              <a:rect b="b" l="l" r="r" t="t"/>
              <a:pathLst>
                <a:path extrusionOk="0" h="21517" w="21538">
                  <a:moveTo>
                    <a:pt x="4248" y="18856"/>
                  </a:moveTo>
                  <a:cubicBezTo>
                    <a:pt x="4187" y="18739"/>
                    <a:pt x="4007" y="18778"/>
                    <a:pt x="3977" y="18660"/>
                  </a:cubicBezTo>
                  <a:cubicBezTo>
                    <a:pt x="3946" y="18582"/>
                    <a:pt x="3796" y="18269"/>
                    <a:pt x="3705" y="18269"/>
                  </a:cubicBezTo>
                  <a:cubicBezTo>
                    <a:pt x="3615" y="18269"/>
                    <a:pt x="3495" y="18269"/>
                    <a:pt x="3374" y="18191"/>
                  </a:cubicBezTo>
                  <a:cubicBezTo>
                    <a:pt x="3284" y="18074"/>
                    <a:pt x="3193" y="18074"/>
                    <a:pt x="3133" y="18113"/>
                  </a:cubicBezTo>
                  <a:cubicBezTo>
                    <a:pt x="3043" y="18191"/>
                    <a:pt x="3193" y="18191"/>
                    <a:pt x="3193" y="18269"/>
                  </a:cubicBezTo>
                  <a:cubicBezTo>
                    <a:pt x="3193" y="18347"/>
                    <a:pt x="3254" y="18387"/>
                    <a:pt x="3314" y="18387"/>
                  </a:cubicBezTo>
                  <a:cubicBezTo>
                    <a:pt x="3374" y="18347"/>
                    <a:pt x="3404" y="18543"/>
                    <a:pt x="3464" y="18543"/>
                  </a:cubicBezTo>
                  <a:cubicBezTo>
                    <a:pt x="3555" y="18543"/>
                    <a:pt x="3555" y="18660"/>
                    <a:pt x="3645" y="18660"/>
                  </a:cubicBezTo>
                  <a:cubicBezTo>
                    <a:pt x="3705" y="18660"/>
                    <a:pt x="3736" y="18778"/>
                    <a:pt x="3766" y="18856"/>
                  </a:cubicBezTo>
                  <a:cubicBezTo>
                    <a:pt x="3796" y="18934"/>
                    <a:pt x="3886" y="18856"/>
                    <a:pt x="3886" y="18934"/>
                  </a:cubicBezTo>
                  <a:cubicBezTo>
                    <a:pt x="3886" y="18974"/>
                    <a:pt x="3977" y="19013"/>
                    <a:pt x="4007" y="19091"/>
                  </a:cubicBezTo>
                  <a:cubicBezTo>
                    <a:pt x="4157" y="19130"/>
                    <a:pt x="4278" y="19130"/>
                    <a:pt x="4368" y="19091"/>
                  </a:cubicBezTo>
                  <a:cubicBezTo>
                    <a:pt x="4398" y="19052"/>
                    <a:pt x="4398" y="19013"/>
                    <a:pt x="4398" y="18974"/>
                  </a:cubicBezTo>
                  <a:cubicBezTo>
                    <a:pt x="4459" y="18895"/>
                    <a:pt x="4338" y="18934"/>
                    <a:pt x="4248" y="18856"/>
                  </a:cubicBezTo>
                  <a:close/>
                  <a:moveTo>
                    <a:pt x="4067" y="7743"/>
                  </a:moveTo>
                  <a:cubicBezTo>
                    <a:pt x="4278" y="7821"/>
                    <a:pt x="4278" y="8252"/>
                    <a:pt x="4428" y="8252"/>
                  </a:cubicBezTo>
                  <a:cubicBezTo>
                    <a:pt x="4519" y="8252"/>
                    <a:pt x="4428" y="8134"/>
                    <a:pt x="4579" y="8134"/>
                  </a:cubicBezTo>
                  <a:cubicBezTo>
                    <a:pt x="4730" y="8134"/>
                    <a:pt x="4700" y="8017"/>
                    <a:pt x="4820" y="8056"/>
                  </a:cubicBezTo>
                  <a:cubicBezTo>
                    <a:pt x="4941" y="8056"/>
                    <a:pt x="5061" y="7978"/>
                    <a:pt x="5061" y="7782"/>
                  </a:cubicBezTo>
                  <a:cubicBezTo>
                    <a:pt x="5061" y="7587"/>
                    <a:pt x="5151" y="7547"/>
                    <a:pt x="5272" y="7508"/>
                  </a:cubicBezTo>
                  <a:cubicBezTo>
                    <a:pt x="5392" y="7469"/>
                    <a:pt x="5302" y="7234"/>
                    <a:pt x="5483" y="7195"/>
                  </a:cubicBezTo>
                  <a:cubicBezTo>
                    <a:pt x="5664" y="7117"/>
                    <a:pt x="6146" y="6843"/>
                    <a:pt x="6236" y="6765"/>
                  </a:cubicBezTo>
                  <a:cubicBezTo>
                    <a:pt x="6326" y="6687"/>
                    <a:pt x="6146" y="6569"/>
                    <a:pt x="5935" y="6413"/>
                  </a:cubicBezTo>
                  <a:cubicBezTo>
                    <a:pt x="5754" y="6256"/>
                    <a:pt x="5603" y="6217"/>
                    <a:pt x="5453" y="6334"/>
                  </a:cubicBezTo>
                  <a:cubicBezTo>
                    <a:pt x="5302" y="6491"/>
                    <a:pt x="5423" y="6217"/>
                    <a:pt x="5302" y="6295"/>
                  </a:cubicBezTo>
                  <a:cubicBezTo>
                    <a:pt x="5182" y="6334"/>
                    <a:pt x="4850" y="6178"/>
                    <a:pt x="4820" y="6100"/>
                  </a:cubicBezTo>
                  <a:cubicBezTo>
                    <a:pt x="4760" y="6021"/>
                    <a:pt x="4187" y="6256"/>
                    <a:pt x="4067" y="6256"/>
                  </a:cubicBezTo>
                  <a:cubicBezTo>
                    <a:pt x="3916" y="6256"/>
                    <a:pt x="4067" y="6452"/>
                    <a:pt x="4157" y="6530"/>
                  </a:cubicBezTo>
                  <a:cubicBezTo>
                    <a:pt x="4248" y="6647"/>
                    <a:pt x="3916" y="6960"/>
                    <a:pt x="3977" y="7000"/>
                  </a:cubicBezTo>
                  <a:cubicBezTo>
                    <a:pt x="4067" y="7078"/>
                    <a:pt x="3916" y="7274"/>
                    <a:pt x="3766" y="7508"/>
                  </a:cubicBezTo>
                  <a:cubicBezTo>
                    <a:pt x="3615" y="7704"/>
                    <a:pt x="3886" y="7704"/>
                    <a:pt x="4067" y="7743"/>
                  </a:cubicBezTo>
                  <a:close/>
                  <a:moveTo>
                    <a:pt x="9459" y="8917"/>
                  </a:moveTo>
                  <a:cubicBezTo>
                    <a:pt x="9520" y="8800"/>
                    <a:pt x="9791" y="9113"/>
                    <a:pt x="9791" y="8878"/>
                  </a:cubicBezTo>
                  <a:cubicBezTo>
                    <a:pt x="9791" y="8682"/>
                    <a:pt x="9490" y="8565"/>
                    <a:pt x="9369" y="8487"/>
                  </a:cubicBezTo>
                  <a:cubicBezTo>
                    <a:pt x="9218" y="8369"/>
                    <a:pt x="9188" y="8408"/>
                    <a:pt x="8977" y="8213"/>
                  </a:cubicBezTo>
                  <a:cubicBezTo>
                    <a:pt x="8767" y="8017"/>
                    <a:pt x="9038" y="7939"/>
                    <a:pt x="8887" y="7782"/>
                  </a:cubicBezTo>
                  <a:cubicBezTo>
                    <a:pt x="8736" y="7626"/>
                    <a:pt x="8676" y="7195"/>
                    <a:pt x="8767" y="7078"/>
                  </a:cubicBezTo>
                  <a:cubicBezTo>
                    <a:pt x="8887" y="6921"/>
                    <a:pt x="9008" y="6726"/>
                    <a:pt x="8827" y="6608"/>
                  </a:cubicBezTo>
                  <a:cubicBezTo>
                    <a:pt x="8616" y="6530"/>
                    <a:pt x="8315" y="6687"/>
                    <a:pt x="8345" y="6765"/>
                  </a:cubicBezTo>
                  <a:cubicBezTo>
                    <a:pt x="8375" y="6804"/>
                    <a:pt x="8646" y="7000"/>
                    <a:pt x="8646" y="7078"/>
                  </a:cubicBezTo>
                  <a:cubicBezTo>
                    <a:pt x="8646" y="7156"/>
                    <a:pt x="8405" y="6843"/>
                    <a:pt x="8315" y="6921"/>
                  </a:cubicBezTo>
                  <a:cubicBezTo>
                    <a:pt x="8224" y="7000"/>
                    <a:pt x="8134" y="6765"/>
                    <a:pt x="8044" y="6921"/>
                  </a:cubicBezTo>
                  <a:cubicBezTo>
                    <a:pt x="7983" y="7078"/>
                    <a:pt x="8134" y="7547"/>
                    <a:pt x="8224" y="7704"/>
                  </a:cubicBezTo>
                  <a:cubicBezTo>
                    <a:pt x="8285" y="7821"/>
                    <a:pt x="8134" y="7821"/>
                    <a:pt x="8074" y="7860"/>
                  </a:cubicBezTo>
                  <a:cubicBezTo>
                    <a:pt x="7983" y="7900"/>
                    <a:pt x="7953" y="7469"/>
                    <a:pt x="7893" y="7313"/>
                  </a:cubicBezTo>
                  <a:cubicBezTo>
                    <a:pt x="7803" y="7156"/>
                    <a:pt x="7441" y="6960"/>
                    <a:pt x="7441" y="7078"/>
                  </a:cubicBezTo>
                  <a:cubicBezTo>
                    <a:pt x="7411" y="7195"/>
                    <a:pt x="7652" y="7195"/>
                    <a:pt x="7622" y="7352"/>
                  </a:cubicBezTo>
                  <a:cubicBezTo>
                    <a:pt x="7592" y="7508"/>
                    <a:pt x="7441" y="7274"/>
                    <a:pt x="7321" y="7391"/>
                  </a:cubicBezTo>
                  <a:cubicBezTo>
                    <a:pt x="7200" y="7508"/>
                    <a:pt x="7230" y="7430"/>
                    <a:pt x="7260" y="7313"/>
                  </a:cubicBezTo>
                  <a:cubicBezTo>
                    <a:pt x="7290" y="7156"/>
                    <a:pt x="7079" y="7039"/>
                    <a:pt x="6869" y="7078"/>
                  </a:cubicBezTo>
                  <a:cubicBezTo>
                    <a:pt x="6658" y="7078"/>
                    <a:pt x="6778" y="7274"/>
                    <a:pt x="6718" y="7352"/>
                  </a:cubicBezTo>
                  <a:cubicBezTo>
                    <a:pt x="6658" y="7430"/>
                    <a:pt x="6326" y="7313"/>
                    <a:pt x="6537" y="7274"/>
                  </a:cubicBezTo>
                  <a:cubicBezTo>
                    <a:pt x="6718" y="7195"/>
                    <a:pt x="6658" y="7039"/>
                    <a:pt x="6567" y="6882"/>
                  </a:cubicBezTo>
                  <a:cubicBezTo>
                    <a:pt x="6507" y="6726"/>
                    <a:pt x="6296" y="6921"/>
                    <a:pt x="5965" y="7078"/>
                  </a:cubicBezTo>
                  <a:cubicBezTo>
                    <a:pt x="5633" y="7234"/>
                    <a:pt x="5483" y="7391"/>
                    <a:pt x="5513" y="7391"/>
                  </a:cubicBezTo>
                  <a:cubicBezTo>
                    <a:pt x="5543" y="7430"/>
                    <a:pt x="5573" y="7508"/>
                    <a:pt x="5453" y="7626"/>
                  </a:cubicBezTo>
                  <a:cubicBezTo>
                    <a:pt x="5302" y="7782"/>
                    <a:pt x="5453" y="7900"/>
                    <a:pt x="5543" y="7900"/>
                  </a:cubicBezTo>
                  <a:cubicBezTo>
                    <a:pt x="5664" y="7900"/>
                    <a:pt x="5573" y="8017"/>
                    <a:pt x="5664" y="8056"/>
                  </a:cubicBezTo>
                  <a:cubicBezTo>
                    <a:pt x="5724" y="8095"/>
                    <a:pt x="6115" y="7860"/>
                    <a:pt x="6236" y="7939"/>
                  </a:cubicBezTo>
                  <a:cubicBezTo>
                    <a:pt x="6326" y="8056"/>
                    <a:pt x="5603" y="8095"/>
                    <a:pt x="5603" y="8291"/>
                  </a:cubicBezTo>
                  <a:cubicBezTo>
                    <a:pt x="5603" y="8447"/>
                    <a:pt x="5995" y="8526"/>
                    <a:pt x="6296" y="8487"/>
                  </a:cubicBezTo>
                  <a:cubicBezTo>
                    <a:pt x="6597" y="8408"/>
                    <a:pt x="7140" y="8526"/>
                    <a:pt x="7140" y="8604"/>
                  </a:cubicBezTo>
                  <a:cubicBezTo>
                    <a:pt x="7140" y="8721"/>
                    <a:pt x="6778" y="8682"/>
                    <a:pt x="6507" y="8682"/>
                  </a:cubicBezTo>
                  <a:cubicBezTo>
                    <a:pt x="6236" y="8682"/>
                    <a:pt x="5784" y="8760"/>
                    <a:pt x="5784" y="8878"/>
                  </a:cubicBezTo>
                  <a:cubicBezTo>
                    <a:pt x="5814" y="8995"/>
                    <a:pt x="5844" y="8995"/>
                    <a:pt x="6115" y="9191"/>
                  </a:cubicBezTo>
                  <a:cubicBezTo>
                    <a:pt x="6417" y="9347"/>
                    <a:pt x="6688" y="9113"/>
                    <a:pt x="6688" y="9347"/>
                  </a:cubicBezTo>
                  <a:cubicBezTo>
                    <a:pt x="6688" y="9582"/>
                    <a:pt x="6838" y="9621"/>
                    <a:pt x="7200" y="9660"/>
                  </a:cubicBezTo>
                  <a:cubicBezTo>
                    <a:pt x="7592" y="9660"/>
                    <a:pt x="7772" y="9426"/>
                    <a:pt x="7953" y="9426"/>
                  </a:cubicBezTo>
                  <a:cubicBezTo>
                    <a:pt x="8134" y="9465"/>
                    <a:pt x="8224" y="9387"/>
                    <a:pt x="8285" y="9230"/>
                  </a:cubicBezTo>
                  <a:cubicBezTo>
                    <a:pt x="8375" y="9074"/>
                    <a:pt x="8465" y="9152"/>
                    <a:pt x="8465" y="9269"/>
                  </a:cubicBezTo>
                  <a:cubicBezTo>
                    <a:pt x="8495" y="9347"/>
                    <a:pt x="8736" y="9308"/>
                    <a:pt x="8797" y="9387"/>
                  </a:cubicBezTo>
                  <a:cubicBezTo>
                    <a:pt x="8917" y="9582"/>
                    <a:pt x="9369" y="9504"/>
                    <a:pt x="9550" y="9387"/>
                  </a:cubicBezTo>
                  <a:cubicBezTo>
                    <a:pt x="9731" y="9308"/>
                    <a:pt x="9490" y="8995"/>
                    <a:pt x="9399" y="9113"/>
                  </a:cubicBezTo>
                  <a:cubicBezTo>
                    <a:pt x="9309" y="9269"/>
                    <a:pt x="9218" y="9191"/>
                    <a:pt x="9218" y="9113"/>
                  </a:cubicBezTo>
                  <a:cubicBezTo>
                    <a:pt x="9188" y="9034"/>
                    <a:pt x="9369" y="8995"/>
                    <a:pt x="9459" y="8917"/>
                  </a:cubicBezTo>
                  <a:close/>
                  <a:moveTo>
                    <a:pt x="5362" y="5474"/>
                  </a:moveTo>
                  <a:cubicBezTo>
                    <a:pt x="5543" y="5513"/>
                    <a:pt x="5754" y="5278"/>
                    <a:pt x="5754" y="5160"/>
                  </a:cubicBezTo>
                  <a:cubicBezTo>
                    <a:pt x="5724" y="5004"/>
                    <a:pt x="5272" y="5474"/>
                    <a:pt x="5362" y="5474"/>
                  </a:cubicBezTo>
                  <a:close/>
                  <a:moveTo>
                    <a:pt x="4459" y="5082"/>
                  </a:moveTo>
                  <a:cubicBezTo>
                    <a:pt x="4549" y="5121"/>
                    <a:pt x="4459" y="5317"/>
                    <a:pt x="4549" y="5278"/>
                  </a:cubicBezTo>
                  <a:cubicBezTo>
                    <a:pt x="4639" y="5200"/>
                    <a:pt x="4669" y="5200"/>
                    <a:pt x="4730" y="5200"/>
                  </a:cubicBezTo>
                  <a:cubicBezTo>
                    <a:pt x="4850" y="5278"/>
                    <a:pt x="4880" y="5121"/>
                    <a:pt x="4910" y="5082"/>
                  </a:cubicBezTo>
                  <a:cubicBezTo>
                    <a:pt x="4971" y="5004"/>
                    <a:pt x="4971" y="5317"/>
                    <a:pt x="5091" y="5317"/>
                  </a:cubicBezTo>
                  <a:cubicBezTo>
                    <a:pt x="5212" y="5317"/>
                    <a:pt x="5182" y="4965"/>
                    <a:pt x="5302" y="5082"/>
                  </a:cubicBezTo>
                  <a:cubicBezTo>
                    <a:pt x="5392" y="5160"/>
                    <a:pt x="5453" y="5043"/>
                    <a:pt x="5453" y="4926"/>
                  </a:cubicBezTo>
                  <a:cubicBezTo>
                    <a:pt x="5483" y="4847"/>
                    <a:pt x="5483" y="4691"/>
                    <a:pt x="5603" y="4652"/>
                  </a:cubicBezTo>
                  <a:cubicBezTo>
                    <a:pt x="5724" y="4613"/>
                    <a:pt x="5633" y="4808"/>
                    <a:pt x="5664" y="4926"/>
                  </a:cubicBezTo>
                  <a:cubicBezTo>
                    <a:pt x="5754" y="5121"/>
                    <a:pt x="5905" y="4926"/>
                    <a:pt x="5905" y="4847"/>
                  </a:cubicBezTo>
                  <a:cubicBezTo>
                    <a:pt x="5905" y="4769"/>
                    <a:pt x="6115" y="4808"/>
                    <a:pt x="6085" y="4730"/>
                  </a:cubicBezTo>
                  <a:cubicBezTo>
                    <a:pt x="6085" y="4613"/>
                    <a:pt x="6146" y="4613"/>
                    <a:pt x="6085" y="4495"/>
                  </a:cubicBezTo>
                  <a:cubicBezTo>
                    <a:pt x="6055" y="4378"/>
                    <a:pt x="6176" y="4417"/>
                    <a:pt x="6236" y="4339"/>
                  </a:cubicBezTo>
                  <a:cubicBezTo>
                    <a:pt x="6296" y="4221"/>
                    <a:pt x="6146" y="4300"/>
                    <a:pt x="6055" y="4182"/>
                  </a:cubicBezTo>
                  <a:cubicBezTo>
                    <a:pt x="5935" y="4065"/>
                    <a:pt x="5905" y="4221"/>
                    <a:pt x="5905" y="4300"/>
                  </a:cubicBezTo>
                  <a:cubicBezTo>
                    <a:pt x="5905" y="4378"/>
                    <a:pt x="5694" y="4339"/>
                    <a:pt x="5573" y="4260"/>
                  </a:cubicBezTo>
                  <a:cubicBezTo>
                    <a:pt x="5453" y="4221"/>
                    <a:pt x="5302" y="4456"/>
                    <a:pt x="5151" y="4574"/>
                  </a:cubicBezTo>
                  <a:cubicBezTo>
                    <a:pt x="4971" y="4691"/>
                    <a:pt x="4971" y="4887"/>
                    <a:pt x="4790" y="4847"/>
                  </a:cubicBezTo>
                  <a:cubicBezTo>
                    <a:pt x="4639" y="4847"/>
                    <a:pt x="4398" y="5043"/>
                    <a:pt x="4459" y="5082"/>
                  </a:cubicBezTo>
                  <a:close/>
                  <a:moveTo>
                    <a:pt x="6146" y="5004"/>
                  </a:moveTo>
                  <a:cubicBezTo>
                    <a:pt x="5995" y="5004"/>
                    <a:pt x="5995" y="5200"/>
                    <a:pt x="6176" y="5200"/>
                  </a:cubicBezTo>
                  <a:cubicBezTo>
                    <a:pt x="6356" y="5200"/>
                    <a:pt x="6417" y="5278"/>
                    <a:pt x="6146" y="5278"/>
                  </a:cubicBezTo>
                  <a:cubicBezTo>
                    <a:pt x="5905" y="5278"/>
                    <a:pt x="5814" y="5552"/>
                    <a:pt x="5965" y="5474"/>
                  </a:cubicBezTo>
                  <a:cubicBezTo>
                    <a:pt x="6146" y="5434"/>
                    <a:pt x="6356" y="5434"/>
                    <a:pt x="6236" y="5474"/>
                  </a:cubicBezTo>
                  <a:cubicBezTo>
                    <a:pt x="6085" y="5552"/>
                    <a:pt x="5754" y="5591"/>
                    <a:pt x="5784" y="5669"/>
                  </a:cubicBezTo>
                  <a:cubicBezTo>
                    <a:pt x="5814" y="5708"/>
                    <a:pt x="5965" y="5708"/>
                    <a:pt x="6115" y="5787"/>
                  </a:cubicBezTo>
                  <a:cubicBezTo>
                    <a:pt x="6236" y="5865"/>
                    <a:pt x="6326" y="5904"/>
                    <a:pt x="6447" y="5747"/>
                  </a:cubicBezTo>
                  <a:cubicBezTo>
                    <a:pt x="6537" y="5591"/>
                    <a:pt x="6688" y="5434"/>
                    <a:pt x="6628" y="5630"/>
                  </a:cubicBezTo>
                  <a:cubicBezTo>
                    <a:pt x="6567" y="5865"/>
                    <a:pt x="6808" y="5708"/>
                    <a:pt x="7079" y="5669"/>
                  </a:cubicBezTo>
                  <a:cubicBezTo>
                    <a:pt x="7381" y="5669"/>
                    <a:pt x="7049" y="5904"/>
                    <a:pt x="6748" y="5943"/>
                  </a:cubicBezTo>
                  <a:cubicBezTo>
                    <a:pt x="6447" y="5943"/>
                    <a:pt x="6507" y="6139"/>
                    <a:pt x="6718" y="6217"/>
                  </a:cubicBezTo>
                  <a:cubicBezTo>
                    <a:pt x="6959" y="6295"/>
                    <a:pt x="7471" y="6021"/>
                    <a:pt x="7592" y="5865"/>
                  </a:cubicBezTo>
                  <a:cubicBezTo>
                    <a:pt x="7712" y="5708"/>
                    <a:pt x="7803" y="5943"/>
                    <a:pt x="7923" y="5865"/>
                  </a:cubicBezTo>
                  <a:cubicBezTo>
                    <a:pt x="8044" y="5747"/>
                    <a:pt x="8285" y="5865"/>
                    <a:pt x="8465" y="5787"/>
                  </a:cubicBezTo>
                  <a:cubicBezTo>
                    <a:pt x="8676" y="5747"/>
                    <a:pt x="8706" y="5239"/>
                    <a:pt x="8556" y="5160"/>
                  </a:cubicBezTo>
                  <a:cubicBezTo>
                    <a:pt x="8405" y="5082"/>
                    <a:pt x="8405" y="5278"/>
                    <a:pt x="8285" y="5278"/>
                  </a:cubicBezTo>
                  <a:cubicBezTo>
                    <a:pt x="8194" y="5317"/>
                    <a:pt x="8104" y="5121"/>
                    <a:pt x="8013" y="5004"/>
                  </a:cubicBezTo>
                  <a:cubicBezTo>
                    <a:pt x="7923" y="4887"/>
                    <a:pt x="7983" y="4613"/>
                    <a:pt x="7833" y="4652"/>
                  </a:cubicBezTo>
                  <a:cubicBezTo>
                    <a:pt x="7712" y="4691"/>
                    <a:pt x="7411" y="4965"/>
                    <a:pt x="7592" y="5004"/>
                  </a:cubicBezTo>
                  <a:cubicBezTo>
                    <a:pt x="7772" y="5043"/>
                    <a:pt x="7712" y="5160"/>
                    <a:pt x="7622" y="5200"/>
                  </a:cubicBezTo>
                  <a:cubicBezTo>
                    <a:pt x="7501" y="5278"/>
                    <a:pt x="7833" y="5356"/>
                    <a:pt x="7803" y="5474"/>
                  </a:cubicBezTo>
                  <a:cubicBezTo>
                    <a:pt x="7742" y="5552"/>
                    <a:pt x="7260" y="5474"/>
                    <a:pt x="7230" y="5317"/>
                  </a:cubicBezTo>
                  <a:cubicBezTo>
                    <a:pt x="7200" y="5200"/>
                    <a:pt x="6838" y="4926"/>
                    <a:pt x="6658" y="5004"/>
                  </a:cubicBezTo>
                  <a:cubicBezTo>
                    <a:pt x="6507" y="5043"/>
                    <a:pt x="6567" y="4808"/>
                    <a:pt x="6417" y="4808"/>
                  </a:cubicBezTo>
                  <a:cubicBezTo>
                    <a:pt x="6236" y="4808"/>
                    <a:pt x="6296" y="5004"/>
                    <a:pt x="6146" y="5004"/>
                  </a:cubicBezTo>
                  <a:close/>
                  <a:moveTo>
                    <a:pt x="6718" y="3987"/>
                  </a:moveTo>
                  <a:cubicBezTo>
                    <a:pt x="6748" y="3830"/>
                    <a:pt x="6356" y="3869"/>
                    <a:pt x="6387" y="3908"/>
                  </a:cubicBezTo>
                  <a:cubicBezTo>
                    <a:pt x="6447" y="4026"/>
                    <a:pt x="6658" y="4182"/>
                    <a:pt x="6718" y="3987"/>
                  </a:cubicBezTo>
                  <a:close/>
                  <a:moveTo>
                    <a:pt x="7592" y="3947"/>
                  </a:moveTo>
                  <a:cubicBezTo>
                    <a:pt x="7742" y="3908"/>
                    <a:pt x="7682" y="3752"/>
                    <a:pt x="7441" y="3791"/>
                  </a:cubicBezTo>
                  <a:cubicBezTo>
                    <a:pt x="7230" y="3830"/>
                    <a:pt x="6838" y="3830"/>
                    <a:pt x="6838" y="4065"/>
                  </a:cubicBezTo>
                  <a:cubicBezTo>
                    <a:pt x="6838" y="4221"/>
                    <a:pt x="6899" y="4300"/>
                    <a:pt x="7170" y="4339"/>
                  </a:cubicBezTo>
                  <a:cubicBezTo>
                    <a:pt x="7411" y="4378"/>
                    <a:pt x="7622" y="4065"/>
                    <a:pt x="7501" y="4065"/>
                  </a:cubicBezTo>
                  <a:cubicBezTo>
                    <a:pt x="7381" y="4065"/>
                    <a:pt x="7471" y="3947"/>
                    <a:pt x="7592" y="3947"/>
                  </a:cubicBezTo>
                  <a:close/>
                  <a:moveTo>
                    <a:pt x="7079" y="3674"/>
                  </a:moveTo>
                  <a:cubicBezTo>
                    <a:pt x="7170" y="3713"/>
                    <a:pt x="7290" y="3556"/>
                    <a:pt x="7351" y="3634"/>
                  </a:cubicBezTo>
                  <a:cubicBezTo>
                    <a:pt x="7441" y="3713"/>
                    <a:pt x="7772" y="3791"/>
                    <a:pt x="7772" y="3556"/>
                  </a:cubicBezTo>
                  <a:cubicBezTo>
                    <a:pt x="7772" y="3321"/>
                    <a:pt x="7351" y="3321"/>
                    <a:pt x="7230" y="3400"/>
                  </a:cubicBezTo>
                  <a:cubicBezTo>
                    <a:pt x="7140" y="3478"/>
                    <a:pt x="6658" y="3517"/>
                    <a:pt x="6778" y="3634"/>
                  </a:cubicBezTo>
                  <a:cubicBezTo>
                    <a:pt x="6869" y="3713"/>
                    <a:pt x="6959" y="3595"/>
                    <a:pt x="7079" y="3674"/>
                  </a:cubicBezTo>
                  <a:close/>
                  <a:moveTo>
                    <a:pt x="8857" y="3243"/>
                  </a:moveTo>
                  <a:cubicBezTo>
                    <a:pt x="9008" y="3126"/>
                    <a:pt x="9218" y="3321"/>
                    <a:pt x="9188" y="3439"/>
                  </a:cubicBezTo>
                  <a:cubicBezTo>
                    <a:pt x="9158" y="3556"/>
                    <a:pt x="8767" y="3400"/>
                    <a:pt x="8797" y="3517"/>
                  </a:cubicBezTo>
                  <a:cubicBezTo>
                    <a:pt x="8827" y="3556"/>
                    <a:pt x="8857" y="3713"/>
                    <a:pt x="9128" y="3634"/>
                  </a:cubicBezTo>
                  <a:cubicBezTo>
                    <a:pt x="9369" y="3517"/>
                    <a:pt x="9580" y="3595"/>
                    <a:pt x="9761" y="3791"/>
                  </a:cubicBezTo>
                  <a:cubicBezTo>
                    <a:pt x="9941" y="3947"/>
                    <a:pt x="10092" y="4026"/>
                    <a:pt x="10213" y="3830"/>
                  </a:cubicBezTo>
                  <a:cubicBezTo>
                    <a:pt x="10333" y="3674"/>
                    <a:pt x="10062" y="3634"/>
                    <a:pt x="10122" y="3517"/>
                  </a:cubicBezTo>
                  <a:cubicBezTo>
                    <a:pt x="10152" y="3360"/>
                    <a:pt x="9941" y="3282"/>
                    <a:pt x="9821" y="3282"/>
                  </a:cubicBezTo>
                  <a:cubicBezTo>
                    <a:pt x="9700" y="3282"/>
                    <a:pt x="9670" y="3008"/>
                    <a:pt x="9580" y="3047"/>
                  </a:cubicBezTo>
                  <a:cubicBezTo>
                    <a:pt x="9459" y="3126"/>
                    <a:pt x="9399" y="3204"/>
                    <a:pt x="9399" y="3008"/>
                  </a:cubicBezTo>
                  <a:cubicBezTo>
                    <a:pt x="9399" y="2852"/>
                    <a:pt x="8857" y="2813"/>
                    <a:pt x="8706" y="2891"/>
                  </a:cubicBezTo>
                  <a:cubicBezTo>
                    <a:pt x="8556" y="2969"/>
                    <a:pt x="8736" y="3360"/>
                    <a:pt x="8857" y="3243"/>
                  </a:cubicBezTo>
                  <a:close/>
                  <a:moveTo>
                    <a:pt x="8947" y="4417"/>
                  </a:moveTo>
                  <a:cubicBezTo>
                    <a:pt x="9038" y="4260"/>
                    <a:pt x="8586" y="3830"/>
                    <a:pt x="8586" y="4026"/>
                  </a:cubicBezTo>
                  <a:cubicBezTo>
                    <a:pt x="8556" y="4221"/>
                    <a:pt x="8857" y="4574"/>
                    <a:pt x="8947" y="4417"/>
                  </a:cubicBezTo>
                  <a:close/>
                  <a:moveTo>
                    <a:pt x="10333" y="2578"/>
                  </a:moveTo>
                  <a:cubicBezTo>
                    <a:pt x="10423" y="2421"/>
                    <a:pt x="9881" y="2265"/>
                    <a:pt x="10032" y="2421"/>
                  </a:cubicBezTo>
                  <a:cubicBezTo>
                    <a:pt x="10092" y="2500"/>
                    <a:pt x="10273" y="2734"/>
                    <a:pt x="10333" y="2578"/>
                  </a:cubicBezTo>
                  <a:close/>
                  <a:moveTo>
                    <a:pt x="9128" y="5747"/>
                  </a:moveTo>
                  <a:cubicBezTo>
                    <a:pt x="9188" y="5630"/>
                    <a:pt x="8977" y="5395"/>
                    <a:pt x="8887" y="5591"/>
                  </a:cubicBezTo>
                  <a:cubicBezTo>
                    <a:pt x="8827" y="5787"/>
                    <a:pt x="9038" y="5865"/>
                    <a:pt x="9128" y="5747"/>
                  </a:cubicBezTo>
                  <a:close/>
                  <a:moveTo>
                    <a:pt x="10333" y="4769"/>
                  </a:moveTo>
                  <a:cubicBezTo>
                    <a:pt x="10333" y="4926"/>
                    <a:pt x="10092" y="4730"/>
                    <a:pt x="9881" y="4652"/>
                  </a:cubicBezTo>
                  <a:cubicBezTo>
                    <a:pt x="9700" y="4534"/>
                    <a:pt x="9821" y="4847"/>
                    <a:pt x="9972" y="5004"/>
                  </a:cubicBezTo>
                  <a:cubicBezTo>
                    <a:pt x="10122" y="5160"/>
                    <a:pt x="9881" y="5082"/>
                    <a:pt x="9670" y="4926"/>
                  </a:cubicBezTo>
                  <a:cubicBezTo>
                    <a:pt x="9490" y="4730"/>
                    <a:pt x="9490" y="5043"/>
                    <a:pt x="9610" y="5121"/>
                  </a:cubicBezTo>
                  <a:cubicBezTo>
                    <a:pt x="9700" y="5239"/>
                    <a:pt x="9580" y="5356"/>
                    <a:pt x="9459" y="5160"/>
                  </a:cubicBezTo>
                  <a:cubicBezTo>
                    <a:pt x="9309" y="4926"/>
                    <a:pt x="9249" y="4691"/>
                    <a:pt x="9038" y="4691"/>
                  </a:cubicBezTo>
                  <a:cubicBezTo>
                    <a:pt x="8857" y="4652"/>
                    <a:pt x="8947" y="4926"/>
                    <a:pt x="9008" y="5082"/>
                  </a:cubicBezTo>
                  <a:cubicBezTo>
                    <a:pt x="9128" y="5239"/>
                    <a:pt x="9218" y="5278"/>
                    <a:pt x="9399" y="5395"/>
                  </a:cubicBezTo>
                  <a:cubicBezTo>
                    <a:pt x="9580" y="5552"/>
                    <a:pt x="9851" y="5356"/>
                    <a:pt x="9972" y="5395"/>
                  </a:cubicBezTo>
                  <a:cubicBezTo>
                    <a:pt x="10122" y="5434"/>
                    <a:pt x="9851" y="5669"/>
                    <a:pt x="9941" y="5787"/>
                  </a:cubicBezTo>
                  <a:cubicBezTo>
                    <a:pt x="10032" y="5943"/>
                    <a:pt x="10243" y="5826"/>
                    <a:pt x="10423" y="5826"/>
                  </a:cubicBezTo>
                  <a:cubicBezTo>
                    <a:pt x="10604" y="5787"/>
                    <a:pt x="10544" y="5669"/>
                    <a:pt x="10634" y="5552"/>
                  </a:cubicBezTo>
                  <a:cubicBezTo>
                    <a:pt x="10755" y="5474"/>
                    <a:pt x="10544" y="5474"/>
                    <a:pt x="10604" y="5239"/>
                  </a:cubicBezTo>
                  <a:cubicBezTo>
                    <a:pt x="10695" y="5004"/>
                    <a:pt x="10363" y="4613"/>
                    <a:pt x="10333" y="4769"/>
                  </a:cubicBezTo>
                  <a:close/>
                  <a:moveTo>
                    <a:pt x="10785" y="3947"/>
                  </a:moveTo>
                  <a:cubicBezTo>
                    <a:pt x="10966" y="3947"/>
                    <a:pt x="11086" y="3908"/>
                    <a:pt x="11207" y="3830"/>
                  </a:cubicBezTo>
                  <a:cubicBezTo>
                    <a:pt x="11357" y="3791"/>
                    <a:pt x="11146" y="3791"/>
                    <a:pt x="11237" y="3595"/>
                  </a:cubicBezTo>
                  <a:cubicBezTo>
                    <a:pt x="11327" y="3439"/>
                    <a:pt x="10996" y="3439"/>
                    <a:pt x="10996" y="3478"/>
                  </a:cubicBezTo>
                  <a:cubicBezTo>
                    <a:pt x="10966" y="3556"/>
                    <a:pt x="10544" y="3165"/>
                    <a:pt x="10484" y="3282"/>
                  </a:cubicBezTo>
                  <a:cubicBezTo>
                    <a:pt x="10423" y="3400"/>
                    <a:pt x="10634" y="3947"/>
                    <a:pt x="10785" y="3947"/>
                  </a:cubicBezTo>
                  <a:close/>
                  <a:moveTo>
                    <a:pt x="11659" y="4026"/>
                  </a:moveTo>
                  <a:cubicBezTo>
                    <a:pt x="11628" y="3947"/>
                    <a:pt x="10815" y="4065"/>
                    <a:pt x="10966" y="4182"/>
                  </a:cubicBezTo>
                  <a:cubicBezTo>
                    <a:pt x="11177" y="4378"/>
                    <a:pt x="11689" y="4104"/>
                    <a:pt x="11659" y="4026"/>
                  </a:cubicBezTo>
                  <a:close/>
                  <a:moveTo>
                    <a:pt x="11538" y="6060"/>
                  </a:moveTo>
                  <a:cubicBezTo>
                    <a:pt x="11749" y="6021"/>
                    <a:pt x="11628" y="5747"/>
                    <a:pt x="11418" y="5513"/>
                  </a:cubicBezTo>
                  <a:cubicBezTo>
                    <a:pt x="11207" y="5317"/>
                    <a:pt x="10725" y="5747"/>
                    <a:pt x="10815" y="5826"/>
                  </a:cubicBezTo>
                  <a:cubicBezTo>
                    <a:pt x="10905" y="5943"/>
                    <a:pt x="11357" y="6060"/>
                    <a:pt x="11538" y="6060"/>
                  </a:cubicBezTo>
                  <a:close/>
                  <a:moveTo>
                    <a:pt x="10152" y="8017"/>
                  </a:moveTo>
                  <a:cubicBezTo>
                    <a:pt x="10393" y="8213"/>
                    <a:pt x="10333" y="7860"/>
                    <a:pt x="10604" y="7860"/>
                  </a:cubicBezTo>
                  <a:cubicBezTo>
                    <a:pt x="10875" y="7860"/>
                    <a:pt x="10875" y="7313"/>
                    <a:pt x="10905" y="7078"/>
                  </a:cubicBezTo>
                  <a:cubicBezTo>
                    <a:pt x="10966" y="6882"/>
                    <a:pt x="10695" y="6882"/>
                    <a:pt x="10755" y="7039"/>
                  </a:cubicBezTo>
                  <a:cubicBezTo>
                    <a:pt x="10845" y="7195"/>
                    <a:pt x="10755" y="7352"/>
                    <a:pt x="10725" y="7156"/>
                  </a:cubicBezTo>
                  <a:cubicBezTo>
                    <a:pt x="10725" y="7000"/>
                    <a:pt x="10514" y="7156"/>
                    <a:pt x="10423" y="7000"/>
                  </a:cubicBezTo>
                  <a:cubicBezTo>
                    <a:pt x="10363" y="6882"/>
                    <a:pt x="10664" y="6882"/>
                    <a:pt x="10755" y="6687"/>
                  </a:cubicBezTo>
                  <a:cubicBezTo>
                    <a:pt x="10815" y="6491"/>
                    <a:pt x="10514" y="6530"/>
                    <a:pt x="10574" y="6374"/>
                  </a:cubicBezTo>
                  <a:cubicBezTo>
                    <a:pt x="10664" y="6256"/>
                    <a:pt x="10092" y="6413"/>
                    <a:pt x="10273" y="6491"/>
                  </a:cubicBezTo>
                  <a:cubicBezTo>
                    <a:pt x="10423" y="6569"/>
                    <a:pt x="10273" y="6687"/>
                    <a:pt x="10122" y="6530"/>
                  </a:cubicBezTo>
                  <a:cubicBezTo>
                    <a:pt x="9972" y="6413"/>
                    <a:pt x="9550" y="6647"/>
                    <a:pt x="9700" y="6804"/>
                  </a:cubicBezTo>
                  <a:cubicBezTo>
                    <a:pt x="9821" y="6921"/>
                    <a:pt x="10182" y="6726"/>
                    <a:pt x="9972" y="7078"/>
                  </a:cubicBezTo>
                  <a:cubicBezTo>
                    <a:pt x="9761" y="7430"/>
                    <a:pt x="9670" y="6960"/>
                    <a:pt x="9490" y="7000"/>
                  </a:cubicBezTo>
                  <a:cubicBezTo>
                    <a:pt x="9309" y="7078"/>
                    <a:pt x="9369" y="7352"/>
                    <a:pt x="9670" y="7469"/>
                  </a:cubicBezTo>
                  <a:cubicBezTo>
                    <a:pt x="9972" y="7587"/>
                    <a:pt x="9941" y="7782"/>
                    <a:pt x="10152" y="8017"/>
                  </a:cubicBezTo>
                  <a:close/>
                  <a:moveTo>
                    <a:pt x="11930" y="5787"/>
                  </a:moveTo>
                  <a:cubicBezTo>
                    <a:pt x="11990" y="6060"/>
                    <a:pt x="12080" y="5865"/>
                    <a:pt x="12201" y="5982"/>
                  </a:cubicBezTo>
                  <a:cubicBezTo>
                    <a:pt x="12321" y="6100"/>
                    <a:pt x="12502" y="6139"/>
                    <a:pt x="12592" y="6021"/>
                  </a:cubicBezTo>
                  <a:cubicBezTo>
                    <a:pt x="12683" y="5943"/>
                    <a:pt x="12743" y="5865"/>
                    <a:pt x="12773" y="5943"/>
                  </a:cubicBezTo>
                  <a:cubicBezTo>
                    <a:pt x="12833" y="6100"/>
                    <a:pt x="13044" y="6139"/>
                    <a:pt x="13587" y="6139"/>
                  </a:cubicBezTo>
                  <a:cubicBezTo>
                    <a:pt x="14099" y="6139"/>
                    <a:pt x="13948" y="5865"/>
                    <a:pt x="14099" y="5982"/>
                  </a:cubicBezTo>
                  <a:cubicBezTo>
                    <a:pt x="14249" y="6100"/>
                    <a:pt x="14611" y="6100"/>
                    <a:pt x="14762" y="6021"/>
                  </a:cubicBezTo>
                  <a:cubicBezTo>
                    <a:pt x="14912" y="5982"/>
                    <a:pt x="14972" y="5708"/>
                    <a:pt x="14972" y="5552"/>
                  </a:cubicBezTo>
                  <a:cubicBezTo>
                    <a:pt x="14972" y="5395"/>
                    <a:pt x="13797" y="5278"/>
                    <a:pt x="13617" y="5395"/>
                  </a:cubicBezTo>
                  <a:cubicBezTo>
                    <a:pt x="13406" y="5552"/>
                    <a:pt x="13074" y="5356"/>
                    <a:pt x="12924" y="5474"/>
                  </a:cubicBezTo>
                  <a:cubicBezTo>
                    <a:pt x="12743" y="5552"/>
                    <a:pt x="12803" y="5317"/>
                    <a:pt x="12532" y="5317"/>
                  </a:cubicBezTo>
                  <a:cubicBezTo>
                    <a:pt x="12231" y="5278"/>
                    <a:pt x="12532" y="5082"/>
                    <a:pt x="12592" y="5004"/>
                  </a:cubicBezTo>
                  <a:cubicBezTo>
                    <a:pt x="12653" y="4926"/>
                    <a:pt x="12141" y="4691"/>
                    <a:pt x="11960" y="4769"/>
                  </a:cubicBezTo>
                  <a:cubicBezTo>
                    <a:pt x="11749" y="4808"/>
                    <a:pt x="11628" y="4691"/>
                    <a:pt x="11448" y="4574"/>
                  </a:cubicBezTo>
                  <a:cubicBezTo>
                    <a:pt x="11237" y="4456"/>
                    <a:pt x="10725" y="4495"/>
                    <a:pt x="10815" y="4691"/>
                  </a:cubicBezTo>
                  <a:cubicBezTo>
                    <a:pt x="10905" y="4808"/>
                    <a:pt x="11508" y="5121"/>
                    <a:pt x="11598" y="4965"/>
                  </a:cubicBezTo>
                  <a:cubicBezTo>
                    <a:pt x="11659" y="4808"/>
                    <a:pt x="11809" y="5121"/>
                    <a:pt x="11900" y="5278"/>
                  </a:cubicBezTo>
                  <a:cubicBezTo>
                    <a:pt x="11990" y="5434"/>
                    <a:pt x="11839" y="5513"/>
                    <a:pt x="11930" y="5787"/>
                  </a:cubicBezTo>
                  <a:close/>
                  <a:moveTo>
                    <a:pt x="12472" y="4143"/>
                  </a:moveTo>
                  <a:cubicBezTo>
                    <a:pt x="12261" y="3987"/>
                    <a:pt x="12020" y="4260"/>
                    <a:pt x="12231" y="4378"/>
                  </a:cubicBezTo>
                  <a:cubicBezTo>
                    <a:pt x="12412" y="4456"/>
                    <a:pt x="12653" y="4260"/>
                    <a:pt x="12472" y="4143"/>
                  </a:cubicBezTo>
                  <a:close/>
                  <a:moveTo>
                    <a:pt x="10905" y="2578"/>
                  </a:moveTo>
                  <a:cubicBezTo>
                    <a:pt x="11086" y="2656"/>
                    <a:pt x="10996" y="2813"/>
                    <a:pt x="11146" y="2891"/>
                  </a:cubicBezTo>
                  <a:cubicBezTo>
                    <a:pt x="11327" y="3008"/>
                    <a:pt x="11809" y="2774"/>
                    <a:pt x="11869" y="2930"/>
                  </a:cubicBezTo>
                  <a:cubicBezTo>
                    <a:pt x="11900" y="3087"/>
                    <a:pt x="11357" y="3087"/>
                    <a:pt x="11448" y="3204"/>
                  </a:cubicBezTo>
                  <a:cubicBezTo>
                    <a:pt x="11508" y="3282"/>
                    <a:pt x="11809" y="3439"/>
                    <a:pt x="11779" y="3517"/>
                  </a:cubicBezTo>
                  <a:cubicBezTo>
                    <a:pt x="11749" y="3595"/>
                    <a:pt x="12291" y="3830"/>
                    <a:pt x="12351" y="3752"/>
                  </a:cubicBezTo>
                  <a:cubicBezTo>
                    <a:pt x="12412" y="3634"/>
                    <a:pt x="12562" y="3674"/>
                    <a:pt x="12683" y="3713"/>
                  </a:cubicBezTo>
                  <a:cubicBezTo>
                    <a:pt x="12833" y="3791"/>
                    <a:pt x="12833" y="3282"/>
                    <a:pt x="12954" y="3360"/>
                  </a:cubicBezTo>
                  <a:cubicBezTo>
                    <a:pt x="13044" y="3478"/>
                    <a:pt x="13014" y="3204"/>
                    <a:pt x="13195" y="3126"/>
                  </a:cubicBezTo>
                  <a:cubicBezTo>
                    <a:pt x="13346" y="3008"/>
                    <a:pt x="13587" y="3008"/>
                    <a:pt x="13587" y="2930"/>
                  </a:cubicBezTo>
                  <a:cubicBezTo>
                    <a:pt x="13617" y="2852"/>
                    <a:pt x="13556" y="2774"/>
                    <a:pt x="13346" y="2774"/>
                  </a:cubicBezTo>
                  <a:cubicBezTo>
                    <a:pt x="13165" y="2813"/>
                    <a:pt x="13044" y="2734"/>
                    <a:pt x="13135" y="2578"/>
                  </a:cubicBezTo>
                  <a:cubicBezTo>
                    <a:pt x="13195" y="2421"/>
                    <a:pt x="12894" y="2382"/>
                    <a:pt x="13014" y="2304"/>
                  </a:cubicBezTo>
                  <a:cubicBezTo>
                    <a:pt x="13135" y="2187"/>
                    <a:pt x="12803" y="2069"/>
                    <a:pt x="12833" y="2226"/>
                  </a:cubicBezTo>
                  <a:cubicBezTo>
                    <a:pt x="12864" y="2382"/>
                    <a:pt x="12653" y="2226"/>
                    <a:pt x="12623" y="2108"/>
                  </a:cubicBezTo>
                  <a:cubicBezTo>
                    <a:pt x="12592" y="1952"/>
                    <a:pt x="12141" y="1874"/>
                    <a:pt x="11869" y="1560"/>
                  </a:cubicBezTo>
                  <a:cubicBezTo>
                    <a:pt x="11568" y="1208"/>
                    <a:pt x="11267" y="1443"/>
                    <a:pt x="11448" y="1482"/>
                  </a:cubicBezTo>
                  <a:cubicBezTo>
                    <a:pt x="11598" y="1521"/>
                    <a:pt x="11598" y="1639"/>
                    <a:pt x="11448" y="1600"/>
                  </a:cubicBezTo>
                  <a:cubicBezTo>
                    <a:pt x="11327" y="1600"/>
                    <a:pt x="11056" y="1639"/>
                    <a:pt x="11297" y="1756"/>
                  </a:cubicBezTo>
                  <a:cubicBezTo>
                    <a:pt x="11508" y="1834"/>
                    <a:pt x="11267" y="1913"/>
                    <a:pt x="11086" y="1913"/>
                  </a:cubicBezTo>
                  <a:cubicBezTo>
                    <a:pt x="10905" y="1913"/>
                    <a:pt x="10905" y="2187"/>
                    <a:pt x="11146" y="2226"/>
                  </a:cubicBezTo>
                  <a:cubicBezTo>
                    <a:pt x="11357" y="2304"/>
                    <a:pt x="11207" y="2460"/>
                    <a:pt x="10996" y="2382"/>
                  </a:cubicBezTo>
                  <a:cubicBezTo>
                    <a:pt x="10815" y="2343"/>
                    <a:pt x="10755" y="2460"/>
                    <a:pt x="10905" y="2578"/>
                  </a:cubicBezTo>
                  <a:close/>
                  <a:moveTo>
                    <a:pt x="12231" y="1169"/>
                  </a:moveTo>
                  <a:cubicBezTo>
                    <a:pt x="12382" y="1052"/>
                    <a:pt x="12502" y="1130"/>
                    <a:pt x="12351" y="1208"/>
                  </a:cubicBezTo>
                  <a:cubicBezTo>
                    <a:pt x="12231" y="1326"/>
                    <a:pt x="12261" y="1365"/>
                    <a:pt x="12442" y="1365"/>
                  </a:cubicBezTo>
                  <a:cubicBezTo>
                    <a:pt x="12653" y="1326"/>
                    <a:pt x="12382" y="1404"/>
                    <a:pt x="12382" y="1560"/>
                  </a:cubicBezTo>
                  <a:cubicBezTo>
                    <a:pt x="12382" y="1717"/>
                    <a:pt x="12592" y="1600"/>
                    <a:pt x="12592" y="1756"/>
                  </a:cubicBezTo>
                  <a:cubicBezTo>
                    <a:pt x="12623" y="1913"/>
                    <a:pt x="13074" y="1952"/>
                    <a:pt x="13225" y="1795"/>
                  </a:cubicBezTo>
                  <a:cubicBezTo>
                    <a:pt x="13346" y="1600"/>
                    <a:pt x="13315" y="1834"/>
                    <a:pt x="13285" y="1952"/>
                  </a:cubicBezTo>
                  <a:cubicBezTo>
                    <a:pt x="13285" y="2030"/>
                    <a:pt x="13948" y="2147"/>
                    <a:pt x="13978" y="1991"/>
                  </a:cubicBezTo>
                  <a:cubicBezTo>
                    <a:pt x="14008" y="1874"/>
                    <a:pt x="14099" y="1913"/>
                    <a:pt x="14249" y="1952"/>
                  </a:cubicBezTo>
                  <a:cubicBezTo>
                    <a:pt x="14370" y="1991"/>
                    <a:pt x="15003" y="1795"/>
                    <a:pt x="15003" y="1639"/>
                  </a:cubicBezTo>
                  <a:cubicBezTo>
                    <a:pt x="15033" y="1482"/>
                    <a:pt x="15213" y="1717"/>
                    <a:pt x="15003" y="1913"/>
                  </a:cubicBezTo>
                  <a:cubicBezTo>
                    <a:pt x="14822" y="2108"/>
                    <a:pt x="14400" y="2069"/>
                    <a:pt x="14219" y="2147"/>
                  </a:cubicBezTo>
                  <a:cubicBezTo>
                    <a:pt x="14038" y="2187"/>
                    <a:pt x="14340" y="2382"/>
                    <a:pt x="14521" y="2539"/>
                  </a:cubicBezTo>
                  <a:cubicBezTo>
                    <a:pt x="14701" y="2734"/>
                    <a:pt x="14279" y="2617"/>
                    <a:pt x="14099" y="2382"/>
                  </a:cubicBezTo>
                  <a:cubicBezTo>
                    <a:pt x="13948" y="2147"/>
                    <a:pt x="13556" y="2147"/>
                    <a:pt x="13346" y="2187"/>
                  </a:cubicBezTo>
                  <a:cubicBezTo>
                    <a:pt x="13135" y="2187"/>
                    <a:pt x="13195" y="2695"/>
                    <a:pt x="13346" y="2695"/>
                  </a:cubicBezTo>
                  <a:cubicBezTo>
                    <a:pt x="13496" y="2695"/>
                    <a:pt x="13647" y="2734"/>
                    <a:pt x="13797" y="3047"/>
                  </a:cubicBezTo>
                  <a:cubicBezTo>
                    <a:pt x="13948" y="3360"/>
                    <a:pt x="14279" y="3282"/>
                    <a:pt x="14279" y="3439"/>
                  </a:cubicBezTo>
                  <a:cubicBezTo>
                    <a:pt x="14279" y="3556"/>
                    <a:pt x="13858" y="3321"/>
                    <a:pt x="13617" y="3282"/>
                  </a:cubicBezTo>
                  <a:cubicBezTo>
                    <a:pt x="13406" y="3204"/>
                    <a:pt x="13014" y="3400"/>
                    <a:pt x="13014" y="3634"/>
                  </a:cubicBezTo>
                  <a:cubicBezTo>
                    <a:pt x="12984" y="3830"/>
                    <a:pt x="13346" y="3830"/>
                    <a:pt x="13587" y="3634"/>
                  </a:cubicBezTo>
                  <a:cubicBezTo>
                    <a:pt x="13828" y="3478"/>
                    <a:pt x="13647" y="3713"/>
                    <a:pt x="13526" y="3830"/>
                  </a:cubicBezTo>
                  <a:cubicBezTo>
                    <a:pt x="13406" y="3987"/>
                    <a:pt x="13797" y="4104"/>
                    <a:pt x="13797" y="4260"/>
                  </a:cubicBezTo>
                  <a:cubicBezTo>
                    <a:pt x="13797" y="4417"/>
                    <a:pt x="13526" y="4378"/>
                    <a:pt x="13496" y="4221"/>
                  </a:cubicBezTo>
                  <a:cubicBezTo>
                    <a:pt x="13466" y="4065"/>
                    <a:pt x="13346" y="3908"/>
                    <a:pt x="13074" y="3947"/>
                  </a:cubicBezTo>
                  <a:cubicBezTo>
                    <a:pt x="12803" y="3947"/>
                    <a:pt x="12864" y="4221"/>
                    <a:pt x="13044" y="4221"/>
                  </a:cubicBezTo>
                  <a:cubicBezTo>
                    <a:pt x="13195" y="4260"/>
                    <a:pt x="13225" y="4417"/>
                    <a:pt x="13014" y="4417"/>
                  </a:cubicBezTo>
                  <a:cubicBezTo>
                    <a:pt x="12833" y="4417"/>
                    <a:pt x="12382" y="4613"/>
                    <a:pt x="12532" y="4769"/>
                  </a:cubicBezTo>
                  <a:cubicBezTo>
                    <a:pt x="12683" y="4926"/>
                    <a:pt x="13225" y="4769"/>
                    <a:pt x="13315" y="4887"/>
                  </a:cubicBezTo>
                  <a:cubicBezTo>
                    <a:pt x="13436" y="4965"/>
                    <a:pt x="13677" y="5004"/>
                    <a:pt x="13767" y="4887"/>
                  </a:cubicBezTo>
                  <a:cubicBezTo>
                    <a:pt x="13828" y="4769"/>
                    <a:pt x="14038" y="4808"/>
                    <a:pt x="14249" y="4808"/>
                  </a:cubicBezTo>
                  <a:cubicBezTo>
                    <a:pt x="14460" y="4808"/>
                    <a:pt x="14521" y="4887"/>
                    <a:pt x="14611" y="4965"/>
                  </a:cubicBezTo>
                  <a:cubicBezTo>
                    <a:pt x="14701" y="5082"/>
                    <a:pt x="14882" y="5043"/>
                    <a:pt x="15003" y="4926"/>
                  </a:cubicBezTo>
                  <a:cubicBezTo>
                    <a:pt x="15123" y="4808"/>
                    <a:pt x="15123" y="4808"/>
                    <a:pt x="15274" y="4808"/>
                  </a:cubicBezTo>
                  <a:cubicBezTo>
                    <a:pt x="15424" y="4808"/>
                    <a:pt x="15454" y="4691"/>
                    <a:pt x="15364" y="4534"/>
                  </a:cubicBezTo>
                  <a:cubicBezTo>
                    <a:pt x="15304" y="4378"/>
                    <a:pt x="15123" y="4652"/>
                    <a:pt x="15093" y="4534"/>
                  </a:cubicBezTo>
                  <a:cubicBezTo>
                    <a:pt x="15063" y="4417"/>
                    <a:pt x="14882" y="4378"/>
                    <a:pt x="14581" y="4417"/>
                  </a:cubicBezTo>
                  <a:cubicBezTo>
                    <a:pt x="14279" y="4495"/>
                    <a:pt x="14400" y="4182"/>
                    <a:pt x="14581" y="4221"/>
                  </a:cubicBezTo>
                  <a:cubicBezTo>
                    <a:pt x="14792" y="4300"/>
                    <a:pt x="15033" y="4300"/>
                    <a:pt x="15244" y="4221"/>
                  </a:cubicBezTo>
                  <a:cubicBezTo>
                    <a:pt x="15424" y="4143"/>
                    <a:pt x="15274" y="4026"/>
                    <a:pt x="15274" y="3908"/>
                  </a:cubicBezTo>
                  <a:cubicBezTo>
                    <a:pt x="15274" y="3791"/>
                    <a:pt x="15515" y="3869"/>
                    <a:pt x="15726" y="3869"/>
                  </a:cubicBezTo>
                  <a:cubicBezTo>
                    <a:pt x="15906" y="3869"/>
                    <a:pt x="16208" y="3478"/>
                    <a:pt x="16208" y="3204"/>
                  </a:cubicBezTo>
                  <a:cubicBezTo>
                    <a:pt x="16208" y="2969"/>
                    <a:pt x="15786" y="3047"/>
                    <a:pt x="15575" y="3047"/>
                  </a:cubicBezTo>
                  <a:cubicBezTo>
                    <a:pt x="15334" y="3047"/>
                    <a:pt x="15695" y="2813"/>
                    <a:pt x="16117" y="2852"/>
                  </a:cubicBezTo>
                  <a:cubicBezTo>
                    <a:pt x="16509" y="2891"/>
                    <a:pt x="16328" y="2656"/>
                    <a:pt x="16418" y="2578"/>
                  </a:cubicBezTo>
                  <a:cubicBezTo>
                    <a:pt x="16479" y="2500"/>
                    <a:pt x="16690" y="2656"/>
                    <a:pt x="16870" y="2617"/>
                  </a:cubicBezTo>
                  <a:cubicBezTo>
                    <a:pt x="17081" y="2539"/>
                    <a:pt x="16961" y="2343"/>
                    <a:pt x="17081" y="2343"/>
                  </a:cubicBezTo>
                  <a:cubicBezTo>
                    <a:pt x="17172" y="2343"/>
                    <a:pt x="17413" y="2147"/>
                    <a:pt x="17864" y="1795"/>
                  </a:cubicBezTo>
                  <a:cubicBezTo>
                    <a:pt x="18286" y="1482"/>
                    <a:pt x="18648" y="1560"/>
                    <a:pt x="18648" y="1365"/>
                  </a:cubicBezTo>
                  <a:cubicBezTo>
                    <a:pt x="18678" y="1169"/>
                    <a:pt x="18045" y="1365"/>
                    <a:pt x="17925" y="1326"/>
                  </a:cubicBezTo>
                  <a:cubicBezTo>
                    <a:pt x="17834" y="1247"/>
                    <a:pt x="18377" y="1091"/>
                    <a:pt x="18497" y="1130"/>
                  </a:cubicBezTo>
                  <a:cubicBezTo>
                    <a:pt x="18648" y="1169"/>
                    <a:pt x="18798" y="1130"/>
                    <a:pt x="19250" y="856"/>
                  </a:cubicBezTo>
                  <a:cubicBezTo>
                    <a:pt x="19702" y="582"/>
                    <a:pt x="19491" y="504"/>
                    <a:pt x="19310" y="543"/>
                  </a:cubicBezTo>
                  <a:cubicBezTo>
                    <a:pt x="19130" y="582"/>
                    <a:pt x="18919" y="504"/>
                    <a:pt x="18949" y="347"/>
                  </a:cubicBezTo>
                  <a:cubicBezTo>
                    <a:pt x="18949" y="191"/>
                    <a:pt x="18678" y="347"/>
                    <a:pt x="18648" y="269"/>
                  </a:cubicBezTo>
                  <a:cubicBezTo>
                    <a:pt x="18648" y="191"/>
                    <a:pt x="18377" y="230"/>
                    <a:pt x="18105" y="347"/>
                  </a:cubicBezTo>
                  <a:cubicBezTo>
                    <a:pt x="17834" y="504"/>
                    <a:pt x="18075" y="230"/>
                    <a:pt x="18196" y="152"/>
                  </a:cubicBezTo>
                  <a:cubicBezTo>
                    <a:pt x="18316" y="113"/>
                    <a:pt x="17503" y="152"/>
                    <a:pt x="17352" y="34"/>
                  </a:cubicBezTo>
                  <a:cubicBezTo>
                    <a:pt x="17202" y="-83"/>
                    <a:pt x="17051" y="230"/>
                    <a:pt x="16931" y="74"/>
                  </a:cubicBezTo>
                  <a:cubicBezTo>
                    <a:pt x="16810" y="-83"/>
                    <a:pt x="16479" y="34"/>
                    <a:pt x="16509" y="191"/>
                  </a:cubicBezTo>
                  <a:cubicBezTo>
                    <a:pt x="16539" y="308"/>
                    <a:pt x="16449" y="308"/>
                    <a:pt x="16328" y="152"/>
                  </a:cubicBezTo>
                  <a:cubicBezTo>
                    <a:pt x="16208" y="34"/>
                    <a:pt x="15936" y="191"/>
                    <a:pt x="15726" y="152"/>
                  </a:cubicBezTo>
                  <a:cubicBezTo>
                    <a:pt x="15485" y="113"/>
                    <a:pt x="15605" y="387"/>
                    <a:pt x="15334" y="230"/>
                  </a:cubicBezTo>
                  <a:cubicBezTo>
                    <a:pt x="15093" y="113"/>
                    <a:pt x="14822" y="152"/>
                    <a:pt x="14912" y="191"/>
                  </a:cubicBezTo>
                  <a:cubicBezTo>
                    <a:pt x="14972" y="230"/>
                    <a:pt x="14882" y="347"/>
                    <a:pt x="14792" y="308"/>
                  </a:cubicBezTo>
                  <a:cubicBezTo>
                    <a:pt x="14671" y="230"/>
                    <a:pt x="14581" y="308"/>
                    <a:pt x="14641" y="426"/>
                  </a:cubicBezTo>
                  <a:cubicBezTo>
                    <a:pt x="14671" y="582"/>
                    <a:pt x="14219" y="387"/>
                    <a:pt x="14219" y="543"/>
                  </a:cubicBezTo>
                  <a:cubicBezTo>
                    <a:pt x="14219" y="700"/>
                    <a:pt x="14069" y="778"/>
                    <a:pt x="13948" y="660"/>
                  </a:cubicBezTo>
                  <a:cubicBezTo>
                    <a:pt x="13797" y="504"/>
                    <a:pt x="13406" y="465"/>
                    <a:pt x="13526" y="582"/>
                  </a:cubicBezTo>
                  <a:cubicBezTo>
                    <a:pt x="13647" y="739"/>
                    <a:pt x="13165" y="660"/>
                    <a:pt x="13285" y="778"/>
                  </a:cubicBezTo>
                  <a:cubicBezTo>
                    <a:pt x="13406" y="895"/>
                    <a:pt x="13135" y="1013"/>
                    <a:pt x="13135" y="934"/>
                  </a:cubicBezTo>
                  <a:cubicBezTo>
                    <a:pt x="13135" y="856"/>
                    <a:pt x="12864" y="739"/>
                    <a:pt x="12743" y="856"/>
                  </a:cubicBezTo>
                  <a:cubicBezTo>
                    <a:pt x="12653" y="974"/>
                    <a:pt x="12592" y="1130"/>
                    <a:pt x="12562" y="1052"/>
                  </a:cubicBezTo>
                  <a:cubicBezTo>
                    <a:pt x="12502" y="974"/>
                    <a:pt x="12261" y="1013"/>
                    <a:pt x="12050" y="1130"/>
                  </a:cubicBezTo>
                  <a:cubicBezTo>
                    <a:pt x="11809" y="1208"/>
                    <a:pt x="12080" y="1326"/>
                    <a:pt x="12231" y="1169"/>
                  </a:cubicBezTo>
                  <a:close/>
                  <a:moveTo>
                    <a:pt x="14942" y="13221"/>
                  </a:moveTo>
                  <a:cubicBezTo>
                    <a:pt x="15003" y="13221"/>
                    <a:pt x="15153" y="12869"/>
                    <a:pt x="14972" y="12869"/>
                  </a:cubicBezTo>
                  <a:cubicBezTo>
                    <a:pt x="14762" y="12908"/>
                    <a:pt x="14822" y="13260"/>
                    <a:pt x="14942" y="13221"/>
                  </a:cubicBezTo>
                  <a:close/>
                  <a:moveTo>
                    <a:pt x="13978" y="12908"/>
                  </a:moveTo>
                  <a:cubicBezTo>
                    <a:pt x="14159" y="13065"/>
                    <a:pt x="14400" y="12674"/>
                    <a:pt x="14400" y="12556"/>
                  </a:cubicBezTo>
                  <a:cubicBezTo>
                    <a:pt x="14370" y="12478"/>
                    <a:pt x="13767" y="12752"/>
                    <a:pt x="13978" y="12908"/>
                  </a:cubicBezTo>
                  <a:close/>
                  <a:moveTo>
                    <a:pt x="14762" y="12165"/>
                  </a:moveTo>
                  <a:cubicBezTo>
                    <a:pt x="14792" y="12008"/>
                    <a:pt x="14400" y="11969"/>
                    <a:pt x="14430" y="11813"/>
                  </a:cubicBezTo>
                  <a:cubicBezTo>
                    <a:pt x="14430" y="11656"/>
                    <a:pt x="14069" y="11539"/>
                    <a:pt x="13948" y="11460"/>
                  </a:cubicBezTo>
                  <a:cubicBezTo>
                    <a:pt x="13828" y="11343"/>
                    <a:pt x="13647" y="11304"/>
                    <a:pt x="13647" y="11147"/>
                  </a:cubicBezTo>
                  <a:cubicBezTo>
                    <a:pt x="13647" y="10991"/>
                    <a:pt x="13406" y="11108"/>
                    <a:pt x="13376" y="11343"/>
                  </a:cubicBezTo>
                  <a:cubicBezTo>
                    <a:pt x="13376" y="11617"/>
                    <a:pt x="13255" y="11539"/>
                    <a:pt x="13315" y="11774"/>
                  </a:cubicBezTo>
                  <a:cubicBezTo>
                    <a:pt x="13376" y="12047"/>
                    <a:pt x="13074" y="12087"/>
                    <a:pt x="13105" y="12204"/>
                  </a:cubicBezTo>
                  <a:cubicBezTo>
                    <a:pt x="13135" y="12321"/>
                    <a:pt x="13285" y="12204"/>
                    <a:pt x="13406" y="12204"/>
                  </a:cubicBezTo>
                  <a:cubicBezTo>
                    <a:pt x="13556" y="12204"/>
                    <a:pt x="13376" y="12439"/>
                    <a:pt x="13556" y="12439"/>
                  </a:cubicBezTo>
                  <a:cubicBezTo>
                    <a:pt x="13677" y="12478"/>
                    <a:pt x="13888" y="12282"/>
                    <a:pt x="13948" y="12165"/>
                  </a:cubicBezTo>
                  <a:cubicBezTo>
                    <a:pt x="14008" y="12047"/>
                    <a:pt x="14099" y="12008"/>
                    <a:pt x="14249" y="12126"/>
                  </a:cubicBezTo>
                  <a:cubicBezTo>
                    <a:pt x="14400" y="12282"/>
                    <a:pt x="14731" y="12282"/>
                    <a:pt x="14762" y="12165"/>
                  </a:cubicBezTo>
                  <a:close/>
                  <a:moveTo>
                    <a:pt x="18256" y="10913"/>
                  </a:moveTo>
                  <a:cubicBezTo>
                    <a:pt x="18407" y="10952"/>
                    <a:pt x="18407" y="11147"/>
                    <a:pt x="18618" y="11382"/>
                  </a:cubicBezTo>
                  <a:cubicBezTo>
                    <a:pt x="18828" y="11578"/>
                    <a:pt x="18859" y="11460"/>
                    <a:pt x="18889" y="11304"/>
                  </a:cubicBezTo>
                  <a:cubicBezTo>
                    <a:pt x="18919" y="11147"/>
                    <a:pt x="19130" y="11265"/>
                    <a:pt x="19130" y="11108"/>
                  </a:cubicBezTo>
                  <a:cubicBezTo>
                    <a:pt x="19130" y="10952"/>
                    <a:pt x="19310" y="10756"/>
                    <a:pt x="19431" y="10717"/>
                  </a:cubicBezTo>
                  <a:cubicBezTo>
                    <a:pt x="19582" y="10639"/>
                    <a:pt x="19341" y="10482"/>
                    <a:pt x="19160" y="10482"/>
                  </a:cubicBezTo>
                  <a:cubicBezTo>
                    <a:pt x="18979" y="10482"/>
                    <a:pt x="18949" y="10326"/>
                    <a:pt x="18949" y="10247"/>
                  </a:cubicBezTo>
                  <a:cubicBezTo>
                    <a:pt x="18949" y="10130"/>
                    <a:pt x="18648" y="9895"/>
                    <a:pt x="18527" y="9934"/>
                  </a:cubicBezTo>
                  <a:cubicBezTo>
                    <a:pt x="18407" y="9974"/>
                    <a:pt x="18226" y="9778"/>
                    <a:pt x="18105" y="9739"/>
                  </a:cubicBezTo>
                  <a:cubicBezTo>
                    <a:pt x="17955" y="9739"/>
                    <a:pt x="17744" y="9582"/>
                    <a:pt x="17774" y="9387"/>
                  </a:cubicBezTo>
                  <a:cubicBezTo>
                    <a:pt x="17804" y="9191"/>
                    <a:pt x="18045" y="9465"/>
                    <a:pt x="18105" y="9308"/>
                  </a:cubicBezTo>
                  <a:cubicBezTo>
                    <a:pt x="18166" y="9152"/>
                    <a:pt x="17834" y="9230"/>
                    <a:pt x="17834" y="9113"/>
                  </a:cubicBezTo>
                  <a:cubicBezTo>
                    <a:pt x="17804" y="8995"/>
                    <a:pt x="17895" y="9074"/>
                    <a:pt x="17955" y="8995"/>
                  </a:cubicBezTo>
                  <a:cubicBezTo>
                    <a:pt x="18045" y="8917"/>
                    <a:pt x="17925" y="8760"/>
                    <a:pt x="17834" y="8721"/>
                  </a:cubicBezTo>
                  <a:cubicBezTo>
                    <a:pt x="17774" y="8682"/>
                    <a:pt x="17744" y="8839"/>
                    <a:pt x="17654" y="8839"/>
                  </a:cubicBezTo>
                  <a:cubicBezTo>
                    <a:pt x="17593" y="8839"/>
                    <a:pt x="17654" y="8682"/>
                    <a:pt x="17714" y="8565"/>
                  </a:cubicBezTo>
                  <a:cubicBezTo>
                    <a:pt x="17774" y="8487"/>
                    <a:pt x="17473" y="8369"/>
                    <a:pt x="17322" y="8408"/>
                  </a:cubicBezTo>
                  <a:cubicBezTo>
                    <a:pt x="17202" y="8487"/>
                    <a:pt x="17172" y="8369"/>
                    <a:pt x="17172" y="8291"/>
                  </a:cubicBezTo>
                  <a:cubicBezTo>
                    <a:pt x="17172" y="8174"/>
                    <a:pt x="16931" y="8291"/>
                    <a:pt x="16840" y="8369"/>
                  </a:cubicBezTo>
                  <a:cubicBezTo>
                    <a:pt x="16780" y="8447"/>
                    <a:pt x="16659" y="8291"/>
                    <a:pt x="16780" y="8252"/>
                  </a:cubicBezTo>
                  <a:cubicBezTo>
                    <a:pt x="16870" y="8252"/>
                    <a:pt x="16991" y="8134"/>
                    <a:pt x="16961" y="8017"/>
                  </a:cubicBezTo>
                  <a:cubicBezTo>
                    <a:pt x="16931" y="7900"/>
                    <a:pt x="16659" y="7860"/>
                    <a:pt x="16599" y="8017"/>
                  </a:cubicBezTo>
                  <a:cubicBezTo>
                    <a:pt x="16539" y="8174"/>
                    <a:pt x="16328" y="7860"/>
                    <a:pt x="16328" y="7743"/>
                  </a:cubicBezTo>
                  <a:cubicBezTo>
                    <a:pt x="16328" y="7587"/>
                    <a:pt x="15967" y="7704"/>
                    <a:pt x="16027" y="7508"/>
                  </a:cubicBezTo>
                  <a:cubicBezTo>
                    <a:pt x="16057" y="7313"/>
                    <a:pt x="15635" y="7234"/>
                    <a:pt x="15515" y="7234"/>
                  </a:cubicBezTo>
                  <a:cubicBezTo>
                    <a:pt x="15394" y="7234"/>
                    <a:pt x="15213" y="7352"/>
                    <a:pt x="15244" y="7508"/>
                  </a:cubicBezTo>
                  <a:cubicBezTo>
                    <a:pt x="15274" y="7665"/>
                    <a:pt x="15123" y="7587"/>
                    <a:pt x="15093" y="7430"/>
                  </a:cubicBezTo>
                  <a:cubicBezTo>
                    <a:pt x="15063" y="7274"/>
                    <a:pt x="14792" y="7587"/>
                    <a:pt x="14701" y="7587"/>
                  </a:cubicBezTo>
                  <a:cubicBezTo>
                    <a:pt x="14611" y="7587"/>
                    <a:pt x="14731" y="7195"/>
                    <a:pt x="14701" y="7078"/>
                  </a:cubicBezTo>
                  <a:cubicBezTo>
                    <a:pt x="14671" y="6960"/>
                    <a:pt x="14581" y="6921"/>
                    <a:pt x="14521" y="6687"/>
                  </a:cubicBezTo>
                  <a:cubicBezTo>
                    <a:pt x="14460" y="6491"/>
                    <a:pt x="14129" y="6569"/>
                    <a:pt x="14069" y="6687"/>
                  </a:cubicBezTo>
                  <a:cubicBezTo>
                    <a:pt x="13978" y="6804"/>
                    <a:pt x="13677" y="6765"/>
                    <a:pt x="13556" y="6960"/>
                  </a:cubicBezTo>
                  <a:cubicBezTo>
                    <a:pt x="13406" y="7156"/>
                    <a:pt x="13556" y="7352"/>
                    <a:pt x="13617" y="7430"/>
                  </a:cubicBezTo>
                  <a:cubicBezTo>
                    <a:pt x="13677" y="7508"/>
                    <a:pt x="13406" y="7587"/>
                    <a:pt x="13496" y="7704"/>
                  </a:cubicBezTo>
                  <a:cubicBezTo>
                    <a:pt x="13587" y="7821"/>
                    <a:pt x="13737" y="7782"/>
                    <a:pt x="13737" y="7939"/>
                  </a:cubicBezTo>
                  <a:cubicBezTo>
                    <a:pt x="13767" y="8134"/>
                    <a:pt x="13406" y="7900"/>
                    <a:pt x="13346" y="7743"/>
                  </a:cubicBezTo>
                  <a:cubicBezTo>
                    <a:pt x="13285" y="7587"/>
                    <a:pt x="13346" y="7469"/>
                    <a:pt x="13285" y="7352"/>
                  </a:cubicBezTo>
                  <a:cubicBezTo>
                    <a:pt x="13195" y="7234"/>
                    <a:pt x="13285" y="7078"/>
                    <a:pt x="13406" y="6882"/>
                  </a:cubicBezTo>
                  <a:cubicBezTo>
                    <a:pt x="13556" y="6687"/>
                    <a:pt x="13647" y="6726"/>
                    <a:pt x="13647" y="6608"/>
                  </a:cubicBezTo>
                  <a:cubicBezTo>
                    <a:pt x="13647" y="6491"/>
                    <a:pt x="13044" y="6491"/>
                    <a:pt x="12713" y="6921"/>
                  </a:cubicBezTo>
                  <a:cubicBezTo>
                    <a:pt x="12351" y="7352"/>
                    <a:pt x="12442" y="7900"/>
                    <a:pt x="12472" y="8017"/>
                  </a:cubicBezTo>
                  <a:cubicBezTo>
                    <a:pt x="12502" y="8134"/>
                    <a:pt x="12803" y="8056"/>
                    <a:pt x="12984" y="8134"/>
                  </a:cubicBezTo>
                  <a:cubicBezTo>
                    <a:pt x="13165" y="8213"/>
                    <a:pt x="13074" y="8291"/>
                    <a:pt x="12954" y="8291"/>
                  </a:cubicBezTo>
                  <a:cubicBezTo>
                    <a:pt x="12803" y="8252"/>
                    <a:pt x="12562" y="8174"/>
                    <a:pt x="12562" y="8330"/>
                  </a:cubicBezTo>
                  <a:cubicBezTo>
                    <a:pt x="12592" y="8447"/>
                    <a:pt x="12864" y="8682"/>
                    <a:pt x="13044" y="8604"/>
                  </a:cubicBezTo>
                  <a:cubicBezTo>
                    <a:pt x="13225" y="8565"/>
                    <a:pt x="13225" y="8565"/>
                    <a:pt x="13285" y="8682"/>
                  </a:cubicBezTo>
                  <a:cubicBezTo>
                    <a:pt x="13376" y="8800"/>
                    <a:pt x="13587" y="8760"/>
                    <a:pt x="13767" y="8800"/>
                  </a:cubicBezTo>
                  <a:cubicBezTo>
                    <a:pt x="13978" y="8800"/>
                    <a:pt x="14219" y="8917"/>
                    <a:pt x="14310" y="8917"/>
                  </a:cubicBezTo>
                  <a:cubicBezTo>
                    <a:pt x="14400" y="8917"/>
                    <a:pt x="14521" y="8839"/>
                    <a:pt x="14551" y="8760"/>
                  </a:cubicBezTo>
                  <a:cubicBezTo>
                    <a:pt x="14581" y="8721"/>
                    <a:pt x="15003" y="8878"/>
                    <a:pt x="15123" y="8878"/>
                  </a:cubicBezTo>
                  <a:cubicBezTo>
                    <a:pt x="15244" y="8878"/>
                    <a:pt x="15153" y="8721"/>
                    <a:pt x="15093" y="8682"/>
                  </a:cubicBezTo>
                  <a:cubicBezTo>
                    <a:pt x="15003" y="8643"/>
                    <a:pt x="15033" y="8447"/>
                    <a:pt x="15123" y="8526"/>
                  </a:cubicBezTo>
                  <a:cubicBezTo>
                    <a:pt x="15244" y="8604"/>
                    <a:pt x="15394" y="8643"/>
                    <a:pt x="15424" y="8760"/>
                  </a:cubicBezTo>
                  <a:cubicBezTo>
                    <a:pt x="15454" y="8878"/>
                    <a:pt x="15545" y="8800"/>
                    <a:pt x="15545" y="8917"/>
                  </a:cubicBezTo>
                  <a:cubicBezTo>
                    <a:pt x="15575" y="8995"/>
                    <a:pt x="15906" y="9113"/>
                    <a:pt x="15906" y="9230"/>
                  </a:cubicBezTo>
                  <a:cubicBezTo>
                    <a:pt x="15936" y="9347"/>
                    <a:pt x="15575" y="9387"/>
                    <a:pt x="15665" y="9504"/>
                  </a:cubicBezTo>
                  <a:cubicBezTo>
                    <a:pt x="15786" y="9582"/>
                    <a:pt x="15936" y="9387"/>
                    <a:pt x="16057" y="9347"/>
                  </a:cubicBezTo>
                  <a:cubicBezTo>
                    <a:pt x="16177" y="9347"/>
                    <a:pt x="16177" y="9739"/>
                    <a:pt x="16268" y="9660"/>
                  </a:cubicBezTo>
                  <a:cubicBezTo>
                    <a:pt x="16418" y="9582"/>
                    <a:pt x="16509" y="9739"/>
                    <a:pt x="16659" y="9974"/>
                  </a:cubicBezTo>
                  <a:cubicBezTo>
                    <a:pt x="16780" y="10208"/>
                    <a:pt x="16629" y="10443"/>
                    <a:pt x="16659" y="10521"/>
                  </a:cubicBezTo>
                  <a:cubicBezTo>
                    <a:pt x="16659" y="10600"/>
                    <a:pt x="16900" y="10560"/>
                    <a:pt x="17051" y="10482"/>
                  </a:cubicBezTo>
                  <a:cubicBezTo>
                    <a:pt x="17172" y="10365"/>
                    <a:pt x="17322" y="10600"/>
                    <a:pt x="17413" y="10717"/>
                  </a:cubicBezTo>
                  <a:cubicBezTo>
                    <a:pt x="17533" y="10834"/>
                    <a:pt x="17021" y="11069"/>
                    <a:pt x="17051" y="10952"/>
                  </a:cubicBezTo>
                  <a:cubicBezTo>
                    <a:pt x="17111" y="10834"/>
                    <a:pt x="16780" y="10482"/>
                    <a:pt x="16449" y="10639"/>
                  </a:cubicBezTo>
                  <a:cubicBezTo>
                    <a:pt x="16147" y="10795"/>
                    <a:pt x="16358" y="11030"/>
                    <a:pt x="16388" y="11187"/>
                  </a:cubicBezTo>
                  <a:cubicBezTo>
                    <a:pt x="16418" y="11304"/>
                    <a:pt x="16117" y="11460"/>
                    <a:pt x="15816" y="11343"/>
                  </a:cubicBezTo>
                  <a:cubicBezTo>
                    <a:pt x="15515" y="11187"/>
                    <a:pt x="15605" y="11421"/>
                    <a:pt x="15485" y="11421"/>
                  </a:cubicBezTo>
                  <a:cubicBezTo>
                    <a:pt x="15364" y="11421"/>
                    <a:pt x="15244" y="11656"/>
                    <a:pt x="15364" y="11813"/>
                  </a:cubicBezTo>
                  <a:cubicBezTo>
                    <a:pt x="15454" y="11969"/>
                    <a:pt x="15695" y="11813"/>
                    <a:pt x="15906" y="11852"/>
                  </a:cubicBezTo>
                  <a:cubicBezTo>
                    <a:pt x="16087" y="11852"/>
                    <a:pt x="16117" y="11930"/>
                    <a:pt x="16117" y="11774"/>
                  </a:cubicBezTo>
                  <a:cubicBezTo>
                    <a:pt x="16147" y="11656"/>
                    <a:pt x="16358" y="11695"/>
                    <a:pt x="16509" y="11734"/>
                  </a:cubicBezTo>
                  <a:cubicBezTo>
                    <a:pt x="16629" y="11774"/>
                    <a:pt x="16599" y="12047"/>
                    <a:pt x="16780" y="12087"/>
                  </a:cubicBezTo>
                  <a:cubicBezTo>
                    <a:pt x="16961" y="12087"/>
                    <a:pt x="16810" y="12321"/>
                    <a:pt x="16931" y="12478"/>
                  </a:cubicBezTo>
                  <a:cubicBezTo>
                    <a:pt x="17021" y="12634"/>
                    <a:pt x="17352" y="12556"/>
                    <a:pt x="17503" y="12713"/>
                  </a:cubicBezTo>
                  <a:cubicBezTo>
                    <a:pt x="17623" y="12869"/>
                    <a:pt x="18166" y="13221"/>
                    <a:pt x="18256" y="13104"/>
                  </a:cubicBezTo>
                  <a:cubicBezTo>
                    <a:pt x="18346" y="12947"/>
                    <a:pt x="17774" y="12321"/>
                    <a:pt x="17623" y="12243"/>
                  </a:cubicBezTo>
                  <a:cubicBezTo>
                    <a:pt x="17443" y="12204"/>
                    <a:pt x="17774" y="12126"/>
                    <a:pt x="17985" y="12321"/>
                  </a:cubicBezTo>
                  <a:cubicBezTo>
                    <a:pt x="18196" y="12556"/>
                    <a:pt x="18497" y="12634"/>
                    <a:pt x="18648" y="12400"/>
                  </a:cubicBezTo>
                  <a:cubicBezTo>
                    <a:pt x="18798" y="12126"/>
                    <a:pt x="18497" y="12204"/>
                    <a:pt x="18497" y="12047"/>
                  </a:cubicBezTo>
                  <a:cubicBezTo>
                    <a:pt x="18497" y="11852"/>
                    <a:pt x="18407" y="11578"/>
                    <a:pt x="18256" y="11578"/>
                  </a:cubicBezTo>
                  <a:cubicBezTo>
                    <a:pt x="18105" y="11578"/>
                    <a:pt x="17714" y="11187"/>
                    <a:pt x="17864" y="11108"/>
                  </a:cubicBezTo>
                  <a:cubicBezTo>
                    <a:pt x="18015" y="11030"/>
                    <a:pt x="17804" y="10913"/>
                    <a:pt x="17925" y="10756"/>
                  </a:cubicBezTo>
                  <a:cubicBezTo>
                    <a:pt x="18045" y="10600"/>
                    <a:pt x="18136" y="10913"/>
                    <a:pt x="18256" y="10913"/>
                  </a:cubicBezTo>
                  <a:close/>
                  <a:moveTo>
                    <a:pt x="15997" y="10247"/>
                  </a:moveTo>
                  <a:cubicBezTo>
                    <a:pt x="16117" y="10247"/>
                    <a:pt x="16117" y="9974"/>
                    <a:pt x="16027" y="9856"/>
                  </a:cubicBezTo>
                  <a:cubicBezTo>
                    <a:pt x="15967" y="9739"/>
                    <a:pt x="15846" y="9739"/>
                    <a:pt x="15726" y="9739"/>
                  </a:cubicBezTo>
                  <a:cubicBezTo>
                    <a:pt x="15605" y="9739"/>
                    <a:pt x="15394" y="9974"/>
                    <a:pt x="15515" y="10247"/>
                  </a:cubicBezTo>
                  <a:cubicBezTo>
                    <a:pt x="15605" y="10482"/>
                    <a:pt x="15876" y="10287"/>
                    <a:pt x="15997" y="10247"/>
                  </a:cubicBezTo>
                  <a:close/>
                  <a:moveTo>
                    <a:pt x="14671" y="6608"/>
                  </a:moveTo>
                  <a:cubicBezTo>
                    <a:pt x="14581" y="6804"/>
                    <a:pt x="14792" y="6804"/>
                    <a:pt x="14822" y="7000"/>
                  </a:cubicBezTo>
                  <a:cubicBezTo>
                    <a:pt x="14822" y="7234"/>
                    <a:pt x="15033" y="7313"/>
                    <a:pt x="15183" y="7156"/>
                  </a:cubicBezTo>
                  <a:cubicBezTo>
                    <a:pt x="15334" y="7039"/>
                    <a:pt x="15756" y="7195"/>
                    <a:pt x="15756" y="7039"/>
                  </a:cubicBezTo>
                  <a:cubicBezTo>
                    <a:pt x="15756" y="6882"/>
                    <a:pt x="15304" y="6608"/>
                    <a:pt x="15153" y="6647"/>
                  </a:cubicBezTo>
                  <a:cubicBezTo>
                    <a:pt x="14972" y="6687"/>
                    <a:pt x="14731" y="6452"/>
                    <a:pt x="14671" y="6608"/>
                  </a:cubicBezTo>
                  <a:close/>
                  <a:moveTo>
                    <a:pt x="18678" y="18504"/>
                  </a:moveTo>
                  <a:cubicBezTo>
                    <a:pt x="18708" y="18621"/>
                    <a:pt x="19341" y="18934"/>
                    <a:pt x="19341" y="18817"/>
                  </a:cubicBezTo>
                  <a:cubicBezTo>
                    <a:pt x="19371" y="18660"/>
                    <a:pt x="18678" y="18426"/>
                    <a:pt x="18678" y="18504"/>
                  </a:cubicBezTo>
                  <a:close/>
                  <a:moveTo>
                    <a:pt x="21419" y="19326"/>
                  </a:moveTo>
                  <a:cubicBezTo>
                    <a:pt x="21359" y="19443"/>
                    <a:pt x="21299" y="19247"/>
                    <a:pt x="21389" y="19169"/>
                  </a:cubicBezTo>
                  <a:cubicBezTo>
                    <a:pt x="21479" y="19091"/>
                    <a:pt x="21389" y="19052"/>
                    <a:pt x="21299" y="19091"/>
                  </a:cubicBezTo>
                  <a:cubicBezTo>
                    <a:pt x="21208" y="19169"/>
                    <a:pt x="21238" y="18856"/>
                    <a:pt x="21329" y="18778"/>
                  </a:cubicBezTo>
                  <a:cubicBezTo>
                    <a:pt x="21389" y="18739"/>
                    <a:pt x="21118" y="18621"/>
                    <a:pt x="21118" y="18739"/>
                  </a:cubicBezTo>
                  <a:cubicBezTo>
                    <a:pt x="21118" y="18817"/>
                    <a:pt x="20937" y="18778"/>
                    <a:pt x="20907" y="18660"/>
                  </a:cubicBezTo>
                  <a:cubicBezTo>
                    <a:pt x="20877" y="18582"/>
                    <a:pt x="20756" y="18543"/>
                    <a:pt x="20787" y="18465"/>
                  </a:cubicBezTo>
                  <a:cubicBezTo>
                    <a:pt x="20847" y="18426"/>
                    <a:pt x="20636" y="18387"/>
                    <a:pt x="20606" y="18504"/>
                  </a:cubicBezTo>
                  <a:cubicBezTo>
                    <a:pt x="20576" y="18621"/>
                    <a:pt x="20515" y="18426"/>
                    <a:pt x="20636" y="18269"/>
                  </a:cubicBezTo>
                  <a:cubicBezTo>
                    <a:pt x="20726" y="18113"/>
                    <a:pt x="20696" y="17995"/>
                    <a:pt x="20817" y="17917"/>
                  </a:cubicBezTo>
                  <a:cubicBezTo>
                    <a:pt x="20907" y="17839"/>
                    <a:pt x="20787" y="17760"/>
                    <a:pt x="20696" y="17800"/>
                  </a:cubicBezTo>
                  <a:cubicBezTo>
                    <a:pt x="20576" y="17878"/>
                    <a:pt x="20305" y="18387"/>
                    <a:pt x="20305" y="18504"/>
                  </a:cubicBezTo>
                  <a:cubicBezTo>
                    <a:pt x="20305" y="18660"/>
                    <a:pt x="20305" y="18817"/>
                    <a:pt x="20184" y="18817"/>
                  </a:cubicBezTo>
                  <a:cubicBezTo>
                    <a:pt x="20094" y="18817"/>
                    <a:pt x="19973" y="18934"/>
                    <a:pt x="20064" y="19013"/>
                  </a:cubicBezTo>
                  <a:cubicBezTo>
                    <a:pt x="20124" y="19091"/>
                    <a:pt x="19853" y="19287"/>
                    <a:pt x="19973" y="19404"/>
                  </a:cubicBezTo>
                  <a:cubicBezTo>
                    <a:pt x="20064" y="19443"/>
                    <a:pt x="20214" y="19365"/>
                    <a:pt x="20365" y="19365"/>
                  </a:cubicBezTo>
                  <a:cubicBezTo>
                    <a:pt x="20485" y="19404"/>
                    <a:pt x="20576" y="19404"/>
                    <a:pt x="20696" y="19287"/>
                  </a:cubicBezTo>
                  <a:cubicBezTo>
                    <a:pt x="20817" y="19208"/>
                    <a:pt x="20817" y="19404"/>
                    <a:pt x="20907" y="19365"/>
                  </a:cubicBezTo>
                  <a:cubicBezTo>
                    <a:pt x="21028" y="19365"/>
                    <a:pt x="20847" y="19482"/>
                    <a:pt x="20877" y="19600"/>
                  </a:cubicBezTo>
                  <a:cubicBezTo>
                    <a:pt x="20877" y="19717"/>
                    <a:pt x="20997" y="19560"/>
                    <a:pt x="21058" y="19482"/>
                  </a:cubicBezTo>
                  <a:cubicBezTo>
                    <a:pt x="21148" y="19443"/>
                    <a:pt x="21269" y="19482"/>
                    <a:pt x="21208" y="19560"/>
                  </a:cubicBezTo>
                  <a:cubicBezTo>
                    <a:pt x="21178" y="19678"/>
                    <a:pt x="21449" y="19756"/>
                    <a:pt x="21510" y="19600"/>
                  </a:cubicBezTo>
                  <a:cubicBezTo>
                    <a:pt x="21600" y="19482"/>
                    <a:pt x="21449" y="19247"/>
                    <a:pt x="21419" y="19326"/>
                  </a:cubicBezTo>
                  <a:close/>
                  <a:moveTo>
                    <a:pt x="1988" y="16782"/>
                  </a:moveTo>
                  <a:cubicBezTo>
                    <a:pt x="1808" y="16900"/>
                    <a:pt x="2259" y="17526"/>
                    <a:pt x="2350" y="17447"/>
                  </a:cubicBezTo>
                  <a:cubicBezTo>
                    <a:pt x="2440" y="17408"/>
                    <a:pt x="2259" y="17134"/>
                    <a:pt x="2259" y="16978"/>
                  </a:cubicBezTo>
                  <a:cubicBezTo>
                    <a:pt x="2259" y="16821"/>
                    <a:pt x="2199" y="16626"/>
                    <a:pt x="1988" y="16782"/>
                  </a:cubicBezTo>
                  <a:close/>
                  <a:moveTo>
                    <a:pt x="19702" y="19952"/>
                  </a:moveTo>
                  <a:cubicBezTo>
                    <a:pt x="19612" y="19952"/>
                    <a:pt x="19672" y="19834"/>
                    <a:pt x="19702" y="19756"/>
                  </a:cubicBezTo>
                  <a:cubicBezTo>
                    <a:pt x="19702" y="19678"/>
                    <a:pt x="19521" y="19756"/>
                    <a:pt x="19521" y="19874"/>
                  </a:cubicBezTo>
                  <a:cubicBezTo>
                    <a:pt x="19521" y="19952"/>
                    <a:pt x="19401" y="19991"/>
                    <a:pt x="19401" y="20030"/>
                  </a:cubicBezTo>
                  <a:cubicBezTo>
                    <a:pt x="19401" y="20226"/>
                    <a:pt x="19401" y="20108"/>
                    <a:pt x="19310" y="20187"/>
                  </a:cubicBezTo>
                  <a:cubicBezTo>
                    <a:pt x="19220" y="20226"/>
                    <a:pt x="18889" y="20187"/>
                    <a:pt x="18859" y="20069"/>
                  </a:cubicBezTo>
                  <a:cubicBezTo>
                    <a:pt x="18859" y="19991"/>
                    <a:pt x="18618" y="19952"/>
                    <a:pt x="18618" y="19795"/>
                  </a:cubicBezTo>
                  <a:cubicBezTo>
                    <a:pt x="18587" y="19678"/>
                    <a:pt x="18467" y="19639"/>
                    <a:pt x="18587" y="19482"/>
                  </a:cubicBezTo>
                  <a:cubicBezTo>
                    <a:pt x="18678" y="19326"/>
                    <a:pt x="18557" y="19247"/>
                    <a:pt x="18467" y="19365"/>
                  </a:cubicBezTo>
                  <a:cubicBezTo>
                    <a:pt x="18377" y="19482"/>
                    <a:pt x="18316" y="19326"/>
                    <a:pt x="18437" y="19247"/>
                  </a:cubicBezTo>
                  <a:cubicBezTo>
                    <a:pt x="18557" y="19208"/>
                    <a:pt x="18798" y="19130"/>
                    <a:pt x="18678" y="18856"/>
                  </a:cubicBezTo>
                  <a:cubicBezTo>
                    <a:pt x="18557" y="18582"/>
                    <a:pt x="17834" y="18934"/>
                    <a:pt x="17623" y="19052"/>
                  </a:cubicBezTo>
                  <a:cubicBezTo>
                    <a:pt x="17443" y="19208"/>
                    <a:pt x="17202" y="19639"/>
                    <a:pt x="17111" y="19639"/>
                  </a:cubicBezTo>
                  <a:cubicBezTo>
                    <a:pt x="17021" y="19639"/>
                    <a:pt x="17292" y="19404"/>
                    <a:pt x="17322" y="19326"/>
                  </a:cubicBezTo>
                  <a:cubicBezTo>
                    <a:pt x="17382" y="19247"/>
                    <a:pt x="17322" y="19130"/>
                    <a:pt x="17382" y="19169"/>
                  </a:cubicBezTo>
                  <a:cubicBezTo>
                    <a:pt x="17443" y="19208"/>
                    <a:pt x="17593" y="18895"/>
                    <a:pt x="17714" y="18778"/>
                  </a:cubicBezTo>
                  <a:cubicBezTo>
                    <a:pt x="17834" y="18660"/>
                    <a:pt x="17955" y="18778"/>
                    <a:pt x="17955" y="18660"/>
                  </a:cubicBezTo>
                  <a:cubicBezTo>
                    <a:pt x="17985" y="18582"/>
                    <a:pt x="18045" y="18504"/>
                    <a:pt x="18136" y="18387"/>
                  </a:cubicBezTo>
                  <a:cubicBezTo>
                    <a:pt x="18256" y="18269"/>
                    <a:pt x="19551" y="18308"/>
                    <a:pt x="19672" y="18308"/>
                  </a:cubicBezTo>
                  <a:cubicBezTo>
                    <a:pt x="19792" y="18308"/>
                    <a:pt x="20033" y="18074"/>
                    <a:pt x="20094" y="17956"/>
                  </a:cubicBezTo>
                  <a:cubicBezTo>
                    <a:pt x="20154" y="17800"/>
                    <a:pt x="20244" y="17800"/>
                    <a:pt x="20425" y="17839"/>
                  </a:cubicBezTo>
                  <a:cubicBezTo>
                    <a:pt x="20606" y="17839"/>
                    <a:pt x="20696" y="17643"/>
                    <a:pt x="20756" y="17565"/>
                  </a:cubicBezTo>
                  <a:cubicBezTo>
                    <a:pt x="20847" y="17487"/>
                    <a:pt x="20817" y="17447"/>
                    <a:pt x="20756" y="17408"/>
                  </a:cubicBezTo>
                  <a:cubicBezTo>
                    <a:pt x="20666" y="17408"/>
                    <a:pt x="20606" y="17330"/>
                    <a:pt x="20666" y="17330"/>
                  </a:cubicBezTo>
                  <a:cubicBezTo>
                    <a:pt x="20756" y="17330"/>
                    <a:pt x="20787" y="17252"/>
                    <a:pt x="20817" y="17134"/>
                  </a:cubicBezTo>
                  <a:cubicBezTo>
                    <a:pt x="20847" y="17017"/>
                    <a:pt x="20787" y="17056"/>
                    <a:pt x="20696" y="16900"/>
                  </a:cubicBezTo>
                  <a:cubicBezTo>
                    <a:pt x="20576" y="16743"/>
                    <a:pt x="20546" y="16939"/>
                    <a:pt x="20425" y="16939"/>
                  </a:cubicBezTo>
                  <a:cubicBezTo>
                    <a:pt x="20335" y="16939"/>
                    <a:pt x="20515" y="16743"/>
                    <a:pt x="20425" y="16704"/>
                  </a:cubicBezTo>
                  <a:cubicBezTo>
                    <a:pt x="20335" y="16626"/>
                    <a:pt x="20184" y="16665"/>
                    <a:pt x="20033" y="16821"/>
                  </a:cubicBezTo>
                  <a:cubicBezTo>
                    <a:pt x="19913" y="16939"/>
                    <a:pt x="19913" y="16821"/>
                    <a:pt x="19823" y="16939"/>
                  </a:cubicBezTo>
                  <a:cubicBezTo>
                    <a:pt x="19702" y="17095"/>
                    <a:pt x="19702" y="16860"/>
                    <a:pt x="19762" y="16821"/>
                  </a:cubicBezTo>
                  <a:cubicBezTo>
                    <a:pt x="19792" y="16743"/>
                    <a:pt x="19853" y="16821"/>
                    <a:pt x="19883" y="16743"/>
                  </a:cubicBezTo>
                  <a:cubicBezTo>
                    <a:pt x="19943" y="16665"/>
                    <a:pt x="20003" y="16743"/>
                    <a:pt x="20124" y="16626"/>
                  </a:cubicBezTo>
                  <a:cubicBezTo>
                    <a:pt x="20244" y="16547"/>
                    <a:pt x="20335" y="16587"/>
                    <a:pt x="20395" y="16508"/>
                  </a:cubicBezTo>
                  <a:cubicBezTo>
                    <a:pt x="20425" y="16430"/>
                    <a:pt x="20335" y="16313"/>
                    <a:pt x="20214" y="16352"/>
                  </a:cubicBezTo>
                  <a:cubicBezTo>
                    <a:pt x="20094" y="16391"/>
                    <a:pt x="20003" y="16156"/>
                    <a:pt x="19943" y="16234"/>
                  </a:cubicBezTo>
                  <a:cubicBezTo>
                    <a:pt x="19853" y="16274"/>
                    <a:pt x="19883" y="16117"/>
                    <a:pt x="19792" y="16195"/>
                  </a:cubicBezTo>
                  <a:cubicBezTo>
                    <a:pt x="19702" y="16234"/>
                    <a:pt x="19642" y="16156"/>
                    <a:pt x="19612" y="16039"/>
                  </a:cubicBezTo>
                  <a:cubicBezTo>
                    <a:pt x="19582" y="15882"/>
                    <a:pt x="19341" y="15687"/>
                    <a:pt x="19190" y="15608"/>
                  </a:cubicBezTo>
                  <a:cubicBezTo>
                    <a:pt x="19069" y="15569"/>
                    <a:pt x="19160" y="15452"/>
                    <a:pt x="19220" y="15530"/>
                  </a:cubicBezTo>
                  <a:cubicBezTo>
                    <a:pt x="19310" y="15608"/>
                    <a:pt x="19401" y="15452"/>
                    <a:pt x="19431" y="15413"/>
                  </a:cubicBezTo>
                  <a:cubicBezTo>
                    <a:pt x="19461" y="15334"/>
                    <a:pt x="19371" y="15256"/>
                    <a:pt x="19341" y="15256"/>
                  </a:cubicBezTo>
                  <a:cubicBezTo>
                    <a:pt x="19280" y="15256"/>
                    <a:pt x="19280" y="15178"/>
                    <a:pt x="19310" y="15100"/>
                  </a:cubicBezTo>
                  <a:cubicBezTo>
                    <a:pt x="19310" y="15021"/>
                    <a:pt x="19160" y="14943"/>
                    <a:pt x="19130" y="14865"/>
                  </a:cubicBezTo>
                  <a:cubicBezTo>
                    <a:pt x="19130" y="14787"/>
                    <a:pt x="19039" y="14747"/>
                    <a:pt x="19039" y="14669"/>
                  </a:cubicBezTo>
                  <a:cubicBezTo>
                    <a:pt x="19039" y="14630"/>
                    <a:pt x="18949" y="14513"/>
                    <a:pt x="18949" y="14434"/>
                  </a:cubicBezTo>
                  <a:cubicBezTo>
                    <a:pt x="18949" y="14356"/>
                    <a:pt x="18798" y="14200"/>
                    <a:pt x="18798" y="14082"/>
                  </a:cubicBezTo>
                  <a:cubicBezTo>
                    <a:pt x="18798" y="14004"/>
                    <a:pt x="18708" y="13926"/>
                    <a:pt x="18678" y="13808"/>
                  </a:cubicBezTo>
                  <a:cubicBezTo>
                    <a:pt x="18648" y="13691"/>
                    <a:pt x="18587" y="13730"/>
                    <a:pt x="18557" y="13926"/>
                  </a:cubicBezTo>
                  <a:cubicBezTo>
                    <a:pt x="18527" y="14082"/>
                    <a:pt x="18407" y="14082"/>
                    <a:pt x="18437" y="14121"/>
                  </a:cubicBezTo>
                  <a:cubicBezTo>
                    <a:pt x="18527" y="14239"/>
                    <a:pt x="18467" y="14239"/>
                    <a:pt x="18407" y="14317"/>
                  </a:cubicBezTo>
                  <a:cubicBezTo>
                    <a:pt x="18377" y="14395"/>
                    <a:pt x="18437" y="14474"/>
                    <a:pt x="18377" y="14474"/>
                  </a:cubicBezTo>
                  <a:cubicBezTo>
                    <a:pt x="18286" y="14474"/>
                    <a:pt x="18316" y="14708"/>
                    <a:pt x="18286" y="14630"/>
                  </a:cubicBezTo>
                  <a:cubicBezTo>
                    <a:pt x="18226" y="14513"/>
                    <a:pt x="18136" y="14552"/>
                    <a:pt x="18136" y="14630"/>
                  </a:cubicBezTo>
                  <a:cubicBezTo>
                    <a:pt x="18136" y="14747"/>
                    <a:pt x="17955" y="14826"/>
                    <a:pt x="17895" y="14826"/>
                  </a:cubicBezTo>
                  <a:cubicBezTo>
                    <a:pt x="17834" y="14826"/>
                    <a:pt x="17834" y="14630"/>
                    <a:pt x="17774" y="14669"/>
                  </a:cubicBezTo>
                  <a:cubicBezTo>
                    <a:pt x="17714" y="14747"/>
                    <a:pt x="17714" y="14513"/>
                    <a:pt x="17623" y="14513"/>
                  </a:cubicBezTo>
                  <a:cubicBezTo>
                    <a:pt x="17533" y="14552"/>
                    <a:pt x="17473" y="14513"/>
                    <a:pt x="17503" y="14434"/>
                  </a:cubicBezTo>
                  <a:cubicBezTo>
                    <a:pt x="17533" y="14317"/>
                    <a:pt x="17352" y="14278"/>
                    <a:pt x="17413" y="14200"/>
                  </a:cubicBezTo>
                  <a:cubicBezTo>
                    <a:pt x="17473" y="14121"/>
                    <a:pt x="17382" y="14043"/>
                    <a:pt x="17382" y="13847"/>
                  </a:cubicBezTo>
                  <a:cubicBezTo>
                    <a:pt x="17352" y="13652"/>
                    <a:pt x="17443" y="13652"/>
                    <a:pt x="17443" y="13574"/>
                  </a:cubicBezTo>
                  <a:cubicBezTo>
                    <a:pt x="17443" y="13495"/>
                    <a:pt x="17382" y="13495"/>
                    <a:pt x="17322" y="13574"/>
                  </a:cubicBezTo>
                  <a:cubicBezTo>
                    <a:pt x="17262" y="13613"/>
                    <a:pt x="17262" y="13495"/>
                    <a:pt x="17202" y="13495"/>
                  </a:cubicBezTo>
                  <a:cubicBezTo>
                    <a:pt x="17111" y="13495"/>
                    <a:pt x="16900" y="13495"/>
                    <a:pt x="16900" y="13378"/>
                  </a:cubicBezTo>
                  <a:cubicBezTo>
                    <a:pt x="16900" y="13221"/>
                    <a:pt x="16810" y="13300"/>
                    <a:pt x="16780" y="13182"/>
                  </a:cubicBezTo>
                  <a:cubicBezTo>
                    <a:pt x="16750" y="13065"/>
                    <a:pt x="16659" y="13143"/>
                    <a:pt x="16659" y="13065"/>
                  </a:cubicBezTo>
                  <a:cubicBezTo>
                    <a:pt x="16659" y="12987"/>
                    <a:pt x="16629" y="12947"/>
                    <a:pt x="16569" y="12947"/>
                  </a:cubicBezTo>
                  <a:cubicBezTo>
                    <a:pt x="16509" y="12947"/>
                    <a:pt x="16479" y="12830"/>
                    <a:pt x="16388" y="12830"/>
                  </a:cubicBezTo>
                  <a:cubicBezTo>
                    <a:pt x="16298" y="12830"/>
                    <a:pt x="16208" y="12908"/>
                    <a:pt x="16147" y="12947"/>
                  </a:cubicBezTo>
                  <a:cubicBezTo>
                    <a:pt x="16117" y="12947"/>
                    <a:pt x="15967" y="12830"/>
                    <a:pt x="15936" y="12869"/>
                  </a:cubicBezTo>
                  <a:cubicBezTo>
                    <a:pt x="15876" y="12947"/>
                    <a:pt x="15876" y="12869"/>
                    <a:pt x="15726" y="12791"/>
                  </a:cubicBezTo>
                  <a:cubicBezTo>
                    <a:pt x="15605" y="12752"/>
                    <a:pt x="15424" y="12752"/>
                    <a:pt x="15424" y="12791"/>
                  </a:cubicBezTo>
                  <a:cubicBezTo>
                    <a:pt x="15394" y="12869"/>
                    <a:pt x="15304" y="12869"/>
                    <a:pt x="15304" y="13026"/>
                  </a:cubicBezTo>
                  <a:cubicBezTo>
                    <a:pt x="15334" y="13182"/>
                    <a:pt x="15454" y="13143"/>
                    <a:pt x="15485" y="13260"/>
                  </a:cubicBezTo>
                  <a:cubicBezTo>
                    <a:pt x="15485" y="13339"/>
                    <a:pt x="15424" y="13300"/>
                    <a:pt x="15424" y="13417"/>
                  </a:cubicBezTo>
                  <a:cubicBezTo>
                    <a:pt x="15394" y="13495"/>
                    <a:pt x="15334" y="13495"/>
                    <a:pt x="15334" y="13534"/>
                  </a:cubicBezTo>
                  <a:cubicBezTo>
                    <a:pt x="15334" y="13613"/>
                    <a:pt x="15394" y="13613"/>
                    <a:pt x="15424" y="13730"/>
                  </a:cubicBezTo>
                  <a:cubicBezTo>
                    <a:pt x="15424" y="13847"/>
                    <a:pt x="15485" y="13847"/>
                    <a:pt x="15515" y="14004"/>
                  </a:cubicBezTo>
                  <a:cubicBezTo>
                    <a:pt x="15515" y="14160"/>
                    <a:pt x="15454" y="14160"/>
                    <a:pt x="15424" y="14160"/>
                  </a:cubicBezTo>
                  <a:cubicBezTo>
                    <a:pt x="15364" y="14200"/>
                    <a:pt x="15424" y="14278"/>
                    <a:pt x="15334" y="14395"/>
                  </a:cubicBezTo>
                  <a:cubicBezTo>
                    <a:pt x="15274" y="14474"/>
                    <a:pt x="15213" y="14630"/>
                    <a:pt x="15274" y="14669"/>
                  </a:cubicBezTo>
                  <a:cubicBezTo>
                    <a:pt x="15334" y="14747"/>
                    <a:pt x="15545" y="14865"/>
                    <a:pt x="15635" y="15060"/>
                  </a:cubicBezTo>
                  <a:cubicBezTo>
                    <a:pt x="15726" y="15256"/>
                    <a:pt x="15695" y="15530"/>
                    <a:pt x="15665" y="15765"/>
                  </a:cubicBezTo>
                  <a:cubicBezTo>
                    <a:pt x="15665" y="15960"/>
                    <a:pt x="15485" y="16000"/>
                    <a:pt x="15334" y="16195"/>
                  </a:cubicBezTo>
                  <a:cubicBezTo>
                    <a:pt x="15213" y="16352"/>
                    <a:pt x="15063" y="16352"/>
                    <a:pt x="15003" y="16352"/>
                  </a:cubicBezTo>
                  <a:cubicBezTo>
                    <a:pt x="14942" y="16352"/>
                    <a:pt x="14972" y="16508"/>
                    <a:pt x="15063" y="16665"/>
                  </a:cubicBezTo>
                  <a:cubicBezTo>
                    <a:pt x="15153" y="16782"/>
                    <a:pt x="15093" y="16821"/>
                    <a:pt x="15123" y="16978"/>
                  </a:cubicBezTo>
                  <a:cubicBezTo>
                    <a:pt x="15183" y="17095"/>
                    <a:pt x="15123" y="17213"/>
                    <a:pt x="15183" y="17330"/>
                  </a:cubicBezTo>
                  <a:cubicBezTo>
                    <a:pt x="15274" y="17487"/>
                    <a:pt x="15213" y="17526"/>
                    <a:pt x="15153" y="17604"/>
                  </a:cubicBezTo>
                  <a:cubicBezTo>
                    <a:pt x="15063" y="17721"/>
                    <a:pt x="15183" y="17643"/>
                    <a:pt x="15183" y="17760"/>
                  </a:cubicBezTo>
                  <a:cubicBezTo>
                    <a:pt x="15183" y="17878"/>
                    <a:pt x="15153" y="17839"/>
                    <a:pt x="15063" y="17760"/>
                  </a:cubicBezTo>
                  <a:cubicBezTo>
                    <a:pt x="15003" y="17682"/>
                    <a:pt x="14942" y="17878"/>
                    <a:pt x="14942" y="17956"/>
                  </a:cubicBezTo>
                  <a:cubicBezTo>
                    <a:pt x="14942" y="18034"/>
                    <a:pt x="14762" y="17839"/>
                    <a:pt x="14731" y="17839"/>
                  </a:cubicBezTo>
                  <a:cubicBezTo>
                    <a:pt x="14701" y="17878"/>
                    <a:pt x="14731" y="17721"/>
                    <a:pt x="14641" y="17643"/>
                  </a:cubicBezTo>
                  <a:cubicBezTo>
                    <a:pt x="14551" y="17526"/>
                    <a:pt x="14490" y="17526"/>
                    <a:pt x="14490" y="17408"/>
                  </a:cubicBezTo>
                  <a:cubicBezTo>
                    <a:pt x="14490" y="17330"/>
                    <a:pt x="14310" y="17252"/>
                    <a:pt x="14310" y="17134"/>
                  </a:cubicBezTo>
                  <a:cubicBezTo>
                    <a:pt x="14310" y="17017"/>
                    <a:pt x="14340" y="16743"/>
                    <a:pt x="14279" y="16665"/>
                  </a:cubicBezTo>
                  <a:cubicBezTo>
                    <a:pt x="14249" y="16587"/>
                    <a:pt x="14279" y="16469"/>
                    <a:pt x="14310" y="16430"/>
                  </a:cubicBezTo>
                  <a:cubicBezTo>
                    <a:pt x="14340" y="16352"/>
                    <a:pt x="14279" y="16234"/>
                    <a:pt x="14189" y="16234"/>
                  </a:cubicBezTo>
                  <a:cubicBezTo>
                    <a:pt x="14099" y="16234"/>
                    <a:pt x="13948" y="16156"/>
                    <a:pt x="13828" y="16195"/>
                  </a:cubicBezTo>
                  <a:cubicBezTo>
                    <a:pt x="13677" y="16195"/>
                    <a:pt x="13617" y="16156"/>
                    <a:pt x="13556" y="16117"/>
                  </a:cubicBezTo>
                  <a:cubicBezTo>
                    <a:pt x="13526" y="16078"/>
                    <a:pt x="13406" y="15960"/>
                    <a:pt x="13225" y="15921"/>
                  </a:cubicBezTo>
                  <a:cubicBezTo>
                    <a:pt x="13074" y="15843"/>
                    <a:pt x="12984" y="15765"/>
                    <a:pt x="12984" y="15687"/>
                  </a:cubicBezTo>
                  <a:cubicBezTo>
                    <a:pt x="12954" y="15608"/>
                    <a:pt x="12803" y="15569"/>
                    <a:pt x="12743" y="15530"/>
                  </a:cubicBezTo>
                  <a:cubicBezTo>
                    <a:pt x="12713" y="15452"/>
                    <a:pt x="12562" y="15413"/>
                    <a:pt x="12502" y="15413"/>
                  </a:cubicBezTo>
                  <a:cubicBezTo>
                    <a:pt x="12442" y="15452"/>
                    <a:pt x="12261" y="15256"/>
                    <a:pt x="12171" y="15256"/>
                  </a:cubicBezTo>
                  <a:cubicBezTo>
                    <a:pt x="12080" y="15256"/>
                    <a:pt x="11839" y="15374"/>
                    <a:pt x="11809" y="15413"/>
                  </a:cubicBezTo>
                  <a:cubicBezTo>
                    <a:pt x="11779" y="15413"/>
                    <a:pt x="11809" y="15295"/>
                    <a:pt x="11839" y="15256"/>
                  </a:cubicBezTo>
                  <a:cubicBezTo>
                    <a:pt x="11869" y="15178"/>
                    <a:pt x="11749" y="14982"/>
                    <a:pt x="11749" y="14865"/>
                  </a:cubicBezTo>
                  <a:cubicBezTo>
                    <a:pt x="11719" y="14708"/>
                    <a:pt x="11659" y="14552"/>
                    <a:pt x="11568" y="14591"/>
                  </a:cubicBezTo>
                  <a:cubicBezTo>
                    <a:pt x="11448" y="14591"/>
                    <a:pt x="11327" y="14513"/>
                    <a:pt x="11297" y="14474"/>
                  </a:cubicBezTo>
                  <a:cubicBezTo>
                    <a:pt x="11267" y="14474"/>
                    <a:pt x="11267" y="14082"/>
                    <a:pt x="11267" y="13887"/>
                  </a:cubicBezTo>
                  <a:cubicBezTo>
                    <a:pt x="11297" y="13730"/>
                    <a:pt x="11448" y="13495"/>
                    <a:pt x="11448" y="13378"/>
                  </a:cubicBezTo>
                  <a:cubicBezTo>
                    <a:pt x="11448" y="13260"/>
                    <a:pt x="11538" y="13221"/>
                    <a:pt x="11628" y="13182"/>
                  </a:cubicBezTo>
                  <a:cubicBezTo>
                    <a:pt x="11689" y="13182"/>
                    <a:pt x="11628" y="12947"/>
                    <a:pt x="11719" y="12947"/>
                  </a:cubicBezTo>
                  <a:cubicBezTo>
                    <a:pt x="11809" y="12947"/>
                    <a:pt x="11809" y="12908"/>
                    <a:pt x="11809" y="12791"/>
                  </a:cubicBezTo>
                  <a:cubicBezTo>
                    <a:pt x="11839" y="12713"/>
                    <a:pt x="11930" y="12791"/>
                    <a:pt x="11869" y="12713"/>
                  </a:cubicBezTo>
                  <a:cubicBezTo>
                    <a:pt x="11809" y="12634"/>
                    <a:pt x="11869" y="12634"/>
                    <a:pt x="11990" y="12634"/>
                  </a:cubicBezTo>
                  <a:cubicBezTo>
                    <a:pt x="12110" y="12634"/>
                    <a:pt x="12291" y="12556"/>
                    <a:pt x="12261" y="12400"/>
                  </a:cubicBezTo>
                  <a:cubicBezTo>
                    <a:pt x="12231" y="12243"/>
                    <a:pt x="11930" y="12360"/>
                    <a:pt x="11930" y="12243"/>
                  </a:cubicBezTo>
                  <a:cubicBezTo>
                    <a:pt x="11930" y="12087"/>
                    <a:pt x="11508" y="12087"/>
                    <a:pt x="11538" y="12008"/>
                  </a:cubicBezTo>
                  <a:cubicBezTo>
                    <a:pt x="11568" y="11930"/>
                    <a:pt x="11960" y="12087"/>
                    <a:pt x="12080" y="12126"/>
                  </a:cubicBezTo>
                  <a:cubicBezTo>
                    <a:pt x="12231" y="12204"/>
                    <a:pt x="12261" y="12204"/>
                    <a:pt x="12382" y="12204"/>
                  </a:cubicBezTo>
                  <a:cubicBezTo>
                    <a:pt x="12502" y="12204"/>
                    <a:pt x="12412" y="12008"/>
                    <a:pt x="12442" y="11930"/>
                  </a:cubicBezTo>
                  <a:cubicBezTo>
                    <a:pt x="12442" y="11852"/>
                    <a:pt x="12683" y="12047"/>
                    <a:pt x="12803" y="12008"/>
                  </a:cubicBezTo>
                  <a:cubicBezTo>
                    <a:pt x="12924" y="11969"/>
                    <a:pt x="13044" y="11617"/>
                    <a:pt x="13135" y="11539"/>
                  </a:cubicBezTo>
                  <a:cubicBezTo>
                    <a:pt x="13255" y="11460"/>
                    <a:pt x="13135" y="11382"/>
                    <a:pt x="12954" y="11382"/>
                  </a:cubicBezTo>
                  <a:cubicBezTo>
                    <a:pt x="12743" y="11421"/>
                    <a:pt x="12653" y="11304"/>
                    <a:pt x="12532" y="11187"/>
                  </a:cubicBezTo>
                  <a:cubicBezTo>
                    <a:pt x="12412" y="11108"/>
                    <a:pt x="12442" y="11030"/>
                    <a:pt x="12562" y="11030"/>
                  </a:cubicBezTo>
                  <a:cubicBezTo>
                    <a:pt x="12653" y="11030"/>
                    <a:pt x="12924" y="11343"/>
                    <a:pt x="13044" y="11343"/>
                  </a:cubicBezTo>
                  <a:cubicBezTo>
                    <a:pt x="13135" y="11343"/>
                    <a:pt x="13315" y="11069"/>
                    <a:pt x="13406" y="10991"/>
                  </a:cubicBezTo>
                  <a:cubicBezTo>
                    <a:pt x="13496" y="10913"/>
                    <a:pt x="13315" y="10874"/>
                    <a:pt x="13255" y="10795"/>
                  </a:cubicBezTo>
                  <a:cubicBezTo>
                    <a:pt x="13195" y="10756"/>
                    <a:pt x="13346" y="10717"/>
                    <a:pt x="13436" y="10717"/>
                  </a:cubicBezTo>
                  <a:cubicBezTo>
                    <a:pt x="13526" y="10717"/>
                    <a:pt x="13556" y="10795"/>
                    <a:pt x="13587" y="10874"/>
                  </a:cubicBezTo>
                  <a:cubicBezTo>
                    <a:pt x="13647" y="10913"/>
                    <a:pt x="13797" y="10834"/>
                    <a:pt x="13858" y="10834"/>
                  </a:cubicBezTo>
                  <a:cubicBezTo>
                    <a:pt x="13948" y="10834"/>
                    <a:pt x="13858" y="10678"/>
                    <a:pt x="13737" y="10600"/>
                  </a:cubicBezTo>
                  <a:cubicBezTo>
                    <a:pt x="13587" y="10521"/>
                    <a:pt x="13737" y="10404"/>
                    <a:pt x="13767" y="10521"/>
                  </a:cubicBezTo>
                  <a:cubicBezTo>
                    <a:pt x="13797" y="10600"/>
                    <a:pt x="13888" y="10600"/>
                    <a:pt x="13948" y="10717"/>
                  </a:cubicBezTo>
                  <a:cubicBezTo>
                    <a:pt x="14008" y="10874"/>
                    <a:pt x="14038" y="10756"/>
                    <a:pt x="14129" y="10717"/>
                  </a:cubicBezTo>
                  <a:cubicBezTo>
                    <a:pt x="14249" y="10678"/>
                    <a:pt x="14310" y="10560"/>
                    <a:pt x="14370" y="10482"/>
                  </a:cubicBezTo>
                  <a:cubicBezTo>
                    <a:pt x="14430" y="10404"/>
                    <a:pt x="14430" y="10521"/>
                    <a:pt x="14490" y="10365"/>
                  </a:cubicBezTo>
                  <a:cubicBezTo>
                    <a:pt x="14581" y="10247"/>
                    <a:pt x="14460" y="10130"/>
                    <a:pt x="14400" y="10052"/>
                  </a:cubicBezTo>
                  <a:cubicBezTo>
                    <a:pt x="14310" y="9934"/>
                    <a:pt x="14400" y="9856"/>
                    <a:pt x="14310" y="9817"/>
                  </a:cubicBezTo>
                  <a:cubicBezTo>
                    <a:pt x="14219" y="9739"/>
                    <a:pt x="14189" y="9660"/>
                    <a:pt x="14310" y="9660"/>
                  </a:cubicBezTo>
                  <a:cubicBezTo>
                    <a:pt x="14430" y="9700"/>
                    <a:pt x="14490" y="9660"/>
                    <a:pt x="14551" y="9582"/>
                  </a:cubicBezTo>
                  <a:cubicBezTo>
                    <a:pt x="14611" y="9465"/>
                    <a:pt x="14400" y="9465"/>
                    <a:pt x="14490" y="9387"/>
                  </a:cubicBezTo>
                  <a:cubicBezTo>
                    <a:pt x="14581" y="9308"/>
                    <a:pt x="14490" y="9230"/>
                    <a:pt x="14400" y="9230"/>
                  </a:cubicBezTo>
                  <a:cubicBezTo>
                    <a:pt x="14310" y="9230"/>
                    <a:pt x="14219" y="9191"/>
                    <a:pt x="14219" y="9074"/>
                  </a:cubicBezTo>
                  <a:cubicBezTo>
                    <a:pt x="14219" y="8956"/>
                    <a:pt x="14038" y="9034"/>
                    <a:pt x="13948" y="8956"/>
                  </a:cubicBezTo>
                  <a:cubicBezTo>
                    <a:pt x="13858" y="8917"/>
                    <a:pt x="13617" y="8917"/>
                    <a:pt x="13556" y="8917"/>
                  </a:cubicBezTo>
                  <a:cubicBezTo>
                    <a:pt x="13526" y="8956"/>
                    <a:pt x="13496" y="9230"/>
                    <a:pt x="13587" y="9230"/>
                  </a:cubicBezTo>
                  <a:cubicBezTo>
                    <a:pt x="13677" y="9230"/>
                    <a:pt x="13737" y="9347"/>
                    <a:pt x="13677" y="9387"/>
                  </a:cubicBezTo>
                  <a:cubicBezTo>
                    <a:pt x="13587" y="9426"/>
                    <a:pt x="13677" y="9543"/>
                    <a:pt x="13617" y="9504"/>
                  </a:cubicBezTo>
                  <a:cubicBezTo>
                    <a:pt x="13556" y="9504"/>
                    <a:pt x="13496" y="9465"/>
                    <a:pt x="13466" y="9660"/>
                  </a:cubicBezTo>
                  <a:cubicBezTo>
                    <a:pt x="13436" y="9856"/>
                    <a:pt x="13436" y="9895"/>
                    <a:pt x="13346" y="9974"/>
                  </a:cubicBezTo>
                  <a:cubicBezTo>
                    <a:pt x="13255" y="10052"/>
                    <a:pt x="13315" y="9778"/>
                    <a:pt x="13255" y="9778"/>
                  </a:cubicBezTo>
                  <a:cubicBezTo>
                    <a:pt x="13165" y="9778"/>
                    <a:pt x="13135" y="10013"/>
                    <a:pt x="13195" y="10013"/>
                  </a:cubicBezTo>
                  <a:cubicBezTo>
                    <a:pt x="13285" y="10052"/>
                    <a:pt x="13285" y="10130"/>
                    <a:pt x="13285" y="10208"/>
                  </a:cubicBezTo>
                  <a:cubicBezTo>
                    <a:pt x="13315" y="10326"/>
                    <a:pt x="13195" y="10247"/>
                    <a:pt x="13135" y="10365"/>
                  </a:cubicBezTo>
                  <a:cubicBezTo>
                    <a:pt x="13074" y="10482"/>
                    <a:pt x="13074" y="10326"/>
                    <a:pt x="12984" y="10247"/>
                  </a:cubicBezTo>
                  <a:cubicBezTo>
                    <a:pt x="12924" y="10169"/>
                    <a:pt x="12833" y="10013"/>
                    <a:pt x="12833" y="9895"/>
                  </a:cubicBezTo>
                  <a:cubicBezTo>
                    <a:pt x="12833" y="9817"/>
                    <a:pt x="12864" y="9778"/>
                    <a:pt x="12924" y="9778"/>
                  </a:cubicBezTo>
                  <a:cubicBezTo>
                    <a:pt x="12984" y="9739"/>
                    <a:pt x="12924" y="9700"/>
                    <a:pt x="12924" y="9543"/>
                  </a:cubicBezTo>
                  <a:cubicBezTo>
                    <a:pt x="12924" y="9426"/>
                    <a:pt x="12864" y="9465"/>
                    <a:pt x="12773" y="9347"/>
                  </a:cubicBezTo>
                  <a:cubicBezTo>
                    <a:pt x="12683" y="9191"/>
                    <a:pt x="12592" y="9191"/>
                    <a:pt x="12532" y="9269"/>
                  </a:cubicBezTo>
                  <a:cubicBezTo>
                    <a:pt x="12502" y="9347"/>
                    <a:pt x="12532" y="9465"/>
                    <a:pt x="12442" y="9504"/>
                  </a:cubicBezTo>
                  <a:cubicBezTo>
                    <a:pt x="12382" y="9543"/>
                    <a:pt x="12412" y="9739"/>
                    <a:pt x="12351" y="9739"/>
                  </a:cubicBezTo>
                  <a:cubicBezTo>
                    <a:pt x="12291" y="9778"/>
                    <a:pt x="12321" y="9387"/>
                    <a:pt x="12261" y="9387"/>
                  </a:cubicBezTo>
                  <a:cubicBezTo>
                    <a:pt x="12201" y="9347"/>
                    <a:pt x="12201" y="9269"/>
                    <a:pt x="12291" y="9230"/>
                  </a:cubicBezTo>
                  <a:cubicBezTo>
                    <a:pt x="12382" y="9230"/>
                    <a:pt x="12412" y="9113"/>
                    <a:pt x="12351" y="9113"/>
                  </a:cubicBezTo>
                  <a:cubicBezTo>
                    <a:pt x="12291" y="9113"/>
                    <a:pt x="12171" y="8995"/>
                    <a:pt x="12110" y="8995"/>
                  </a:cubicBezTo>
                  <a:cubicBezTo>
                    <a:pt x="12050" y="8956"/>
                    <a:pt x="11990" y="9113"/>
                    <a:pt x="11930" y="9034"/>
                  </a:cubicBezTo>
                  <a:cubicBezTo>
                    <a:pt x="11869" y="8995"/>
                    <a:pt x="11930" y="8839"/>
                    <a:pt x="11930" y="8760"/>
                  </a:cubicBezTo>
                  <a:cubicBezTo>
                    <a:pt x="11960" y="8682"/>
                    <a:pt x="12020" y="8800"/>
                    <a:pt x="12080" y="8721"/>
                  </a:cubicBezTo>
                  <a:cubicBezTo>
                    <a:pt x="12141" y="8604"/>
                    <a:pt x="11930" y="8604"/>
                    <a:pt x="11930" y="8526"/>
                  </a:cubicBezTo>
                  <a:cubicBezTo>
                    <a:pt x="11930" y="8408"/>
                    <a:pt x="11779" y="8369"/>
                    <a:pt x="11719" y="8330"/>
                  </a:cubicBezTo>
                  <a:cubicBezTo>
                    <a:pt x="11659" y="8291"/>
                    <a:pt x="11749" y="8134"/>
                    <a:pt x="11719" y="8056"/>
                  </a:cubicBezTo>
                  <a:cubicBezTo>
                    <a:pt x="11689" y="7978"/>
                    <a:pt x="11508" y="7782"/>
                    <a:pt x="11418" y="7782"/>
                  </a:cubicBezTo>
                  <a:cubicBezTo>
                    <a:pt x="11327" y="7821"/>
                    <a:pt x="11297" y="7626"/>
                    <a:pt x="11357" y="7665"/>
                  </a:cubicBezTo>
                  <a:cubicBezTo>
                    <a:pt x="11418" y="7665"/>
                    <a:pt x="11448" y="7626"/>
                    <a:pt x="11538" y="7469"/>
                  </a:cubicBezTo>
                  <a:cubicBezTo>
                    <a:pt x="11628" y="7352"/>
                    <a:pt x="11628" y="7313"/>
                    <a:pt x="11568" y="7274"/>
                  </a:cubicBezTo>
                  <a:cubicBezTo>
                    <a:pt x="11508" y="7234"/>
                    <a:pt x="11478" y="7156"/>
                    <a:pt x="11598" y="7156"/>
                  </a:cubicBezTo>
                  <a:cubicBezTo>
                    <a:pt x="11689" y="7195"/>
                    <a:pt x="11900" y="7274"/>
                    <a:pt x="11960" y="7195"/>
                  </a:cubicBezTo>
                  <a:cubicBezTo>
                    <a:pt x="12020" y="7156"/>
                    <a:pt x="12231" y="6726"/>
                    <a:pt x="12321" y="6608"/>
                  </a:cubicBezTo>
                  <a:cubicBezTo>
                    <a:pt x="12382" y="6452"/>
                    <a:pt x="12261" y="6413"/>
                    <a:pt x="12050" y="6452"/>
                  </a:cubicBezTo>
                  <a:cubicBezTo>
                    <a:pt x="11869" y="6491"/>
                    <a:pt x="11809" y="6374"/>
                    <a:pt x="11659" y="6334"/>
                  </a:cubicBezTo>
                  <a:cubicBezTo>
                    <a:pt x="11508" y="6334"/>
                    <a:pt x="11207" y="6374"/>
                    <a:pt x="11146" y="6452"/>
                  </a:cubicBezTo>
                  <a:cubicBezTo>
                    <a:pt x="11116" y="6491"/>
                    <a:pt x="11237" y="6569"/>
                    <a:pt x="11207" y="6647"/>
                  </a:cubicBezTo>
                  <a:cubicBezTo>
                    <a:pt x="11207" y="6687"/>
                    <a:pt x="11116" y="6569"/>
                    <a:pt x="11056" y="6608"/>
                  </a:cubicBezTo>
                  <a:cubicBezTo>
                    <a:pt x="11026" y="6647"/>
                    <a:pt x="11086" y="6726"/>
                    <a:pt x="11056" y="6960"/>
                  </a:cubicBezTo>
                  <a:cubicBezTo>
                    <a:pt x="11056" y="7234"/>
                    <a:pt x="11116" y="7234"/>
                    <a:pt x="11146" y="7313"/>
                  </a:cubicBezTo>
                  <a:cubicBezTo>
                    <a:pt x="11207" y="7430"/>
                    <a:pt x="11207" y="7547"/>
                    <a:pt x="11207" y="7704"/>
                  </a:cubicBezTo>
                  <a:cubicBezTo>
                    <a:pt x="11207" y="7860"/>
                    <a:pt x="11086" y="7821"/>
                    <a:pt x="11056" y="7860"/>
                  </a:cubicBezTo>
                  <a:cubicBezTo>
                    <a:pt x="11026" y="7900"/>
                    <a:pt x="11146" y="7978"/>
                    <a:pt x="11116" y="8056"/>
                  </a:cubicBezTo>
                  <a:cubicBezTo>
                    <a:pt x="11116" y="8174"/>
                    <a:pt x="10996" y="8017"/>
                    <a:pt x="10936" y="8017"/>
                  </a:cubicBezTo>
                  <a:cubicBezTo>
                    <a:pt x="10875" y="8056"/>
                    <a:pt x="10815" y="8291"/>
                    <a:pt x="10875" y="8369"/>
                  </a:cubicBezTo>
                  <a:cubicBezTo>
                    <a:pt x="10936" y="8447"/>
                    <a:pt x="10966" y="8447"/>
                    <a:pt x="10905" y="8526"/>
                  </a:cubicBezTo>
                  <a:cubicBezTo>
                    <a:pt x="10875" y="8604"/>
                    <a:pt x="10815" y="8760"/>
                    <a:pt x="10936" y="8878"/>
                  </a:cubicBezTo>
                  <a:cubicBezTo>
                    <a:pt x="11056" y="8995"/>
                    <a:pt x="11297" y="8995"/>
                    <a:pt x="11418" y="9113"/>
                  </a:cubicBezTo>
                  <a:cubicBezTo>
                    <a:pt x="11538" y="9191"/>
                    <a:pt x="11357" y="9152"/>
                    <a:pt x="11418" y="9269"/>
                  </a:cubicBezTo>
                  <a:cubicBezTo>
                    <a:pt x="11478" y="9387"/>
                    <a:pt x="11327" y="9426"/>
                    <a:pt x="11357" y="9504"/>
                  </a:cubicBezTo>
                  <a:cubicBezTo>
                    <a:pt x="11357" y="9621"/>
                    <a:pt x="11387" y="9543"/>
                    <a:pt x="11448" y="9387"/>
                  </a:cubicBezTo>
                  <a:cubicBezTo>
                    <a:pt x="11538" y="9269"/>
                    <a:pt x="11568" y="9465"/>
                    <a:pt x="11568" y="9582"/>
                  </a:cubicBezTo>
                  <a:cubicBezTo>
                    <a:pt x="11568" y="9700"/>
                    <a:pt x="11478" y="9621"/>
                    <a:pt x="11418" y="9778"/>
                  </a:cubicBezTo>
                  <a:cubicBezTo>
                    <a:pt x="11327" y="9895"/>
                    <a:pt x="11267" y="9934"/>
                    <a:pt x="11177" y="9895"/>
                  </a:cubicBezTo>
                  <a:cubicBezTo>
                    <a:pt x="11056" y="9856"/>
                    <a:pt x="11116" y="10091"/>
                    <a:pt x="11177" y="10208"/>
                  </a:cubicBezTo>
                  <a:cubicBezTo>
                    <a:pt x="11207" y="10326"/>
                    <a:pt x="11146" y="10365"/>
                    <a:pt x="11026" y="10326"/>
                  </a:cubicBezTo>
                  <a:cubicBezTo>
                    <a:pt x="10905" y="10287"/>
                    <a:pt x="10845" y="10169"/>
                    <a:pt x="10905" y="10052"/>
                  </a:cubicBezTo>
                  <a:cubicBezTo>
                    <a:pt x="10966" y="9934"/>
                    <a:pt x="11026" y="9817"/>
                    <a:pt x="10936" y="9817"/>
                  </a:cubicBezTo>
                  <a:cubicBezTo>
                    <a:pt x="10875" y="9817"/>
                    <a:pt x="10725" y="9817"/>
                    <a:pt x="10664" y="9700"/>
                  </a:cubicBezTo>
                  <a:cubicBezTo>
                    <a:pt x="10604" y="9621"/>
                    <a:pt x="10695" y="9660"/>
                    <a:pt x="10845" y="9660"/>
                  </a:cubicBezTo>
                  <a:cubicBezTo>
                    <a:pt x="10996" y="9700"/>
                    <a:pt x="10875" y="9543"/>
                    <a:pt x="10966" y="9543"/>
                  </a:cubicBezTo>
                  <a:cubicBezTo>
                    <a:pt x="11086" y="9543"/>
                    <a:pt x="11146" y="9621"/>
                    <a:pt x="11237" y="9504"/>
                  </a:cubicBezTo>
                  <a:cubicBezTo>
                    <a:pt x="11327" y="9426"/>
                    <a:pt x="11177" y="9230"/>
                    <a:pt x="11116" y="9269"/>
                  </a:cubicBezTo>
                  <a:cubicBezTo>
                    <a:pt x="11026" y="9269"/>
                    <a:pt x="10905" y="9347"/>
                    <a:pt x="10905" y="9230"/>
                  </a:cubicBezTo>
                  <a:cubicBezTo>
                    <a:pt x="10905" y="9152"/>
                    <a:pt x="11056" y="9191"/>
                    <a:pt x="11116" y="9191"/>
                  </a:cubicBezTo>
                  <a:cubicBezTo>
                    <a:pt x="11177" y="9152"/>
                    <a:pt x="11086" y="9034"/>
                    <a:pt x="10966" y="9074"/>
                  </a:cubicBezTo>
                  <a:cubicBezTo>
                    <a:pt x="10875" y="9113"/>
                    <a:pt x="10785" y="9113"/>
                    <a:pt x="10695" y="8995"/>
                  </a:cubicBezTo>
                  <a:cubicBezTo>
                    <a:pt x="10604" y="8878"/>
                    <a:pt x="10454" y="8800"/>
                    <a:pt x="10423" y="9074"/>
                  </a:cubicBezTo>
                  <a:cubicBezTo>
                    <a:pt x="10393" y="9347"/>
                    <a:pt x="10243" y="9191"/>
                    <a:pt x="10182" y="9308"/>
                  </a:cubicBezTo>
                  <a:cubicBezTo>
                    <a:pt x="10122" y="9387"/>
                    <a:pt x="10243" y="9465"/>
                    <a:pt x="10393" y="9465"/>
                  </a:cubicBezTo>
                  <a:cubicBezTo>
                    <a:pt x="10544" y="9465"/>
                    <a:pt x="10634" y="9621"/>
                    <a:pt x="10574" y="9621"/>
                  </a:cubicBezTo>
                  <a:cubicBezTo>
                    <a:pt x="10514" y="9621"/>
                    <a:pt x="10544" y="9778"/>
                    <a:pt x="10454" y="9700"/>
                  </a:cubicBezTo>
                  <a:cubicBezTo>
                    <a:pt x="10393" y="9660"/>
                    <a:pt x="10303" y="9700"/>
                    <a:pt x="10363" y="9817"/>
                  </a:cubicBezTo>
                  <a:cubicBezTo>
                    <a:pt x="10423" y="9895"/>
                    <a:pt x="10333" y="9934"/>
                    <a:pt x="10363" y="10013"/>
                  </a:cubicBezTo>
                  <a:cubicBezTo>
                    <a:pt x="10363" y="10091"/>
                    <a:pt x="10243" y="10013"/>
                    <a:pt x="10122" y="10013"/>
                  </a:cubicBezTo>
                  <a:cubicBezTo>
                    <a:pt x="10002" y="9974"/>
                    <a:pt x="9791" y="10052"/>
                    <a:pt x="9640" y="10091"/>
                  </a:cubicBezTo>
                  <a:cubicBezTo>
                    <a:pt x="9490" y="10130"/>
                    <a:pt x="9339" y="10052"/>
                    <a:pt x="9279" y="9974"/>
                  </a:cubicBezTo>
                  <a:cubicBezTo>
                    <a:pt x="9218" y="9856"/>
                    <a:pt x="9128" y="9895"/>
                    <a:pt x="9008" y="9895"/>
                  </a:cubicBezTo>
                  <a:cubicBezTo>
                    <a:pt x="8917" y="9895"/>
                    <a:pt x="8947" y="9739"/>
                    <a:pt x="8797" y="9739"/>
                  </a:cubicBezTo>
                  <a:cubicBezTo>
                    <a:pt x="8646" y="9739"/>
                    <a:pt x="8676" y="9582"/>
                    <a:pt x="8676" y="9504"/>
                  </a:cubicBezTo>
                  <a:cubicBezTo>
                    <a:pt x="8646" y="9387"/>
                    <a:pt x="8375" y="9426"/>
                    <a:pt x="8285" y="9504"/>
                  </a:cubicBezTo>
                  <a:cubicBezTo>
                    <a:pt x="8164" y="9582"/>
                    <a:pt x="7983" y="9543"/>
                    <a:pt x="7923" y="9700"/>
                  </a:cubicBezTo>
                  <a:cubicBezTo>
                    <a:pt x="7863" y="9856"/>
                    <a:pt x="7983" y="9856"/>
                    <a:pt x="8044" y="9856"/>
                  </a:cubicBezTo>
                  <a:cubicBezTo>
                    <a:pt x="8104" y="9856"/>
                    <a:pt x="8104" y="9700"/>
                    <a:pt x="8254" y="9739"/>
                  </a:cubicBezTo>
                  <a:cubicBezTo>
                    <a:pt x="8405" y="9778"/>
                    <a:pt x="8526" y="9543"/>
                    <a:pt x="8586" y="9621"/>
                  </a:cubicBezTo>
                  <a:cubicBezTo>
                    <a:pt x="8646" y="9700"/>
                    <a:pt x="8315" y="9856"/>
                    <a:pt x="8194" y="9895"/>
                  </a:cubicBezTo>
                  <a:cubicBezTo>
                    <a:pt x="8044" y="9934"/>
                    <a:pt x="8074" y="10091"/>
                    <a:pt x="8194" y="10326"/>
                  </a:cubicBezTo>
                  <a:cubicBezTo>
                    <a:pt x="8345" y="10600"/>
                    <a:pt x="8134" y="10443"/>
                    <a:pt x="8134" y="10560"/>
                  </a:cubicBezTo>
                  <a:cubicBezTo>
                    <a:pt x="8134" y="10678"/>
                    <a:pt x="7893" y="10521"/>
                    <a:pt x="7983" y="10482"/>
                  </a:cubicBezTo>
                  <a:cubicBezTo>
                    <a:pt x="8104" y="10443"/>
                    <a:pt x="8044" y="10326"/>
                    <a:pt x="7983" y="10247"/>
                  </a:cubicBezTo>
                  <a:cubicBezTo>
                    <a:pt x="7893" y="10130"/>
                    <a:pt x="7833" y="10247"/>
                    <a:pt x="7833" y="10130"/>
                  </a:cubicBezTo>
                  <a:cubicBezTo>
                    <a:pt x="7863" y="10052"/>
                    <a:pt x="7772" y="10130"/>
                    <a:pt x="7682" y="10052"/>
                  </a:cubicBezTo>
                  <a:cubicBezTo>
                    <a:pt x="7622" y="9974"/>
                    <a:pt x="7562" y="9934"/>
                    <a:pt x="7471" y="10013"/>
                  </a:cubicBezTo>
                  <a:cubicBezTo>
                    <a:pt x="7381" y="10052"/>
                    <a:pt x="7260" y="10052"/>
                    <a:pt x="7019" y="10091"/>
                  </a:cubicBezTo>
                  <a:cubicBezTo>
                    <a:pt x="6808" y="10130"/>
                    <a:pt x="6387" y="10130"/>
                    <a:pt x="6296" y="10052"/>
                  </a:cubicBezTo>
                  <a:cubicBezTo>
                    <a:pt x="6236" y="9934"/>
                    <a:pt x="6507" y="9778"/>
                    <a:pt x="6597" y="9778"/>
                  </a:cubicBezTo>
                  <a:cubicBezTo>
                    <a:pt x="6658" y="9817"/>
                    <a:pt x="6628" y="9660"/>
                    <a:pt x="6507" y="9543"/>
                  </a:cubicBezTo>
                  <a:cubicBezTo>
                    <a:pt x="6356" y="9426"/>
                    <a:pt x="6085" y="9347"/>
                    <a:pt x="6085" y="9426"/>
                  </a:cubicBezTo>
                  <a:cubicBezTo>
                    <a:pt x="6115" y="9504"/>
                    <a:pt x="5935" y="9426"/>
                    <a:pt x="5754" y="9387"/>
                  </a:cubicBezTo>
                  <a:cubicBezTo>
                    <a:pt x="5543" y="9347"/>
                    <a:pt x="5513" y="9230"/>
                    <a:pt x="5392" y="9230"/>
                  </a:cubicBezTo>
                  <a:cubicBezTo>
                    <a:pt x="5272" y="9230"/>
                    <a:pt x="5061" y="9191"/>
                    <a:pt x="4910" y="9034"/>
                  </a:cubicBezTo>
                  <a:cubicBezTo>
                    <a:pt x="4760" y="8878"/>
                    <a:pt x="4398" y="8917"/>
                    <a:pt x="4368" y="9074"/>
                  </a:cubicBezTo>
                  <a:cubicBezTo>
                    <a:pt x="4338" y="9191"/>
                    <a:pt x="4218" y="9191"/>
                    <a:pt x="4097" y="9191"/>
                  </a:cubicBezTo>
                  <a:cubicBezTo>
                    <a:pt x="3977" y="9191"/>
                    <a:pt x="4157" y="9034"/>
                    <a:pt x="4097" y="8995"/>
                  </a:cubicBezTo>
                  <a:cubicBezTo>
                    <a:pt x="4037" y="8956"/>
                    <a:pt x="4097" y="8760"/>
                    <a:pt x="4007" y="8760"/>
                  </a:cubicBezTo>
                  <a:cubicBezTo>
                    <a:pt x="3946" y="8721"/>
                    <a:pt x="3856" y="9191"/>
                    <a:pt x="3705" y="9191"/>
                  </a:cubicBezTo>
                  <a:cubicBezTo>
                    <a:pt x="3525" y="9191"/>
                    <a:pt x="3464" y="8682"/>
                    <a:pt x="3314" y="8565"/>
                  </a:cubicBezTo>
                  <a:cubicBezTo>
                    <a:pt x="3193" y="8447"/>
                    <a:pt x="3073" y="8408"/>
                    <a:pt x="3193" y="8604"/>
                  </a:cubicBezTo>
                  <a:cubicBezTo>
                    <a:pt x="3284" y="8800"/>
                    <a:pt x="3073" y="8682"/>
                    <a:pt x="3103" y="8800"/>
                  </a:cubicBezTo>
                  <a:cubicBezTo>
                    <a:pt x="3103" y="8917"/>
                    <a:pt x="2922" y="9074"/>
                    <a:pt x="2922" y="8995"/>
                  </a:cubicBezTo>
                  <a:cubicBezTo>
                    <a:pt x="2922" y="8917"/>
                    <a:pt x="2802" y="8839"/>
                    <a:pt x="2681" y="9034"/>
                  </a:cubicBezTo>
                  <a:cubicBezTo>
                    <a:pt x="2561" y="9230"/>
                    <a:pt x="2470" y="9230"/>
                    <a:pt x="2440" y="9152"/>
                  </a:cubicBezTo>
                  <a:cubicBezTo>
                    <a:pt x="2440" y="9074"/>
                    <a:pt x="2049" y="9347"/>
                    <a:pt x="2079" y="9426"/>
                  </a:cubicBezTo>
                  <a:cubicBezTo>
                    <a:pt x="2079" y="9504"/>
                    <a:pt x="2018" y="9543"/>
                    <a:pt x="1928" y="9543"/>
                  </a:cubicBezTo>
                  <a:cubicBezTo>
                    <a:pt x="1808" y="9543"/>
                    <a:pt x="1898" y="9426"/>
                    <a:pt x="1988" y="9387"/>
                  </a:cubicBezTo>
                  <a:cubicBezTo>
                    <a:pt x="2079" y="9308"/>
                    <a:pt x="2320" y="9074"/>
                    <a:pt x="2440" y="9034"/>
                  </a:cubicBezTo>
                  <a:cubicBezTo>
                    <a:pt x="2561" y="8995"/>
                    <a:pt x="2832" y="8878"/>
                    <a:pt x="2832" y="8800"/>
                  </a:cubicBezTo>
                  <a:cubicBezTo>
                    <a:pt x="2832" y="8721"/>
                    <a:pt x="2711" y="8760"/>
                    <a:pt x="2621" y="8760"/>
                  </a:cubicBezTo>
                  <a:cubicBezTo>
                    <a:pt x="2531" y="8721"/>
                    <a:pt x="2380" y="8878"/>
                    <a:pt x="2229" y="8956"/>
                  </a:cubicBezTo>
                  <a:cubicBezTo>
                    <a:pt x="2079" y="9034"/>
                    <a:pt x="1928" y="8995"/>
                    <a:pt x="1958" y="9113"/>
                  </a:cubicBezTo>
                  <a:cubicBezTo>
                    <a:pt x="2018" y="9230"/>
                    <a:pt x="1838" y="9113"/>
                    <a:pt x="1777" y="9191"/>
                  </a:cubicBezTo>
                  <a:cubicBezTo>
                    <a:pt x="1747" y="9269"/>
                    <a:pt x="1687" y="9152"/>
                    <a:pt x="1747" y="9113"/>
                  </a:cubicBezTo>
                  <a:cubicBezTo>
                    <a:pt x="1777" y="9074"/>
                    <a:pt x="1597" y="8995"/>
                    <a:pt x="1597" y="9074"/>
                  </a:cubicBezTo>
                  <a:cubicBezTo>
                    <a:pt x="1597" y="9113"/>
                    <a:pt x="1567" y="9152"/>
                    <a:pt x="1446" y="9152"/>
                  </a:cubicBezTo>
                  <a:cubicBezTo>
                    <a:pt x="1326" y="9152"/>
                    <a:pt x="1175" y="9269"/>
                    <a:pt x="1265" y="9387"/>
                  </a:cubicBezTo>
                  <a:cubicBezTo>
                    <a:pt x="1356" y="9465"/>
                    <a:pt x="1416" y="9504"/>
                    <a:pt x="1386" y="9543"/>
                  </a:cubicBezTo>
                  <a:cubicBezTo>
                    <a:pt x="1326" y="9621"/>
                    <a:pt x="1205" y="9387"/>
                    <a:pt x="994" y="9426"/>
                  </a:cubicBezTo>
                  <a:cubicBezTo>
                    <a:pt x="813" y="9465"/>
                    <a:pt x="452" y="9152"/>
                    <a:pt x="452" y="9074"/>
                  </a:cubicBezTo>
                  <a:cubicBezTo>
                    <a:pt x="452" y="9034"/>
                    <a:pt x="181" y="9074"/>
                    <a:pt x="0" y="9034"/>
                  </a:cubicBezTo>
                  <a:cubicBezTo>
                    <a:pt x="0" y="13847"/>
                    <a:pt x="0" y="13847"/>
                    <a:pt x="0" y="13847"/>
                  </a:cubicBezTo>
                  <a:cubicBezTo>
                    <a:pt x="0" y="13847"/>
                    <a:pt x="90" y="13965"/>
                    <a:pt x="121" y="13887"/>
                  </a:cubicBezTo>
                  <a:cubicBezTo>
                    <a:pt x="151" y="13847"/>
                    <a:pt x="211" y="13926"/>
                    <a:pt x="331" y="13847"/>
                  </a:cubicBezTo>
                  <a:cubicBezTo>
                    <a:pt x="482" y="13769"/>
                    <a:pt x="512" y="13926"/>
                    <a:pt x="512" y="14004"/>
                  </a:cubicBezTo>
                  <a:cubicBezTo>
                    <a:pt x="512" y="14082"/>
                    <a:pt x="693" y="14200"/>
                    <a:pt x="753" y="14317"/>
                  </a:cubicBezTo>
                  <a:cubicBezTo>
                    <a:pt x="813" y="14434"/>
                    <a:pt x="874" y="14552"/>
                    <a:pt x="934" y="14474"/>
                  </a:cubicBezTo>
                  <a:cubicBezTo>
                    <a:pt x="1024" y="14395"/>
                    <a:pt x="1175" y="14356"/>
                    <a:pt x="1175" y="14239"/>
                  </a:cubicBezTo>
                  <a:cubicBezTo>
                    <a:pt x="1175" y="14121"/>
                    <a:pt x="1506" y="14121"/>
                    <a:pt x="1506" y="14278"/>
                  </a:cubicBezTo>
                  <a:cubicBezTo>
                    <a:pt x="1506" y="14434"/>
                    <a:pt x="1838" y="14630"/>
                    <a:pt x="2018" y="15021"/>
                  </a:cubicBezTo>
                  <a:cubicBezTo>
                    <a:pt x="2199" y="15452"/>
                    <a:pt x="2169" y="15569"/>
                    <a:pt x="2440" y="15687"/>
                  </a:cubicBezTo>
                  <a:cubicBezTo>
                    <a:pt x="2711" y="15843"/>
                    <a:pt x="2711" y="15921"/>
                    <a:pt x="2681" y="16039"/>
                  </a:cubicBezTo>
                  <a:cubicBezTo>
                    <a:pt x="2651" y="16156"/>
                    <a:pt x="2832" y="16234"/>
                    <a:pt x="2711" y="16313"/>
                  </a:cubicBezTo>
                  <a:cubicBezTo>
                    <a:pt x="2681" y="16352"/>
                    <a:pt x="2621" y="16430"/>
                    <a:pt x="2561" y="16469"/>
                  </a:cubicBezTo>
                  <a:cubicBezTo>
                    <a:pt x="2561" y="16547"/>
                    <a:pt x="2621" y="16587"/>
                    <a:pt x="2651" y="16626"/>
                  </a:cubicBezTo>
                  <a:cubicBezTo>
                    <a:pt x="2711" y="16704"/>
                    <a:pt x="2531" y="16704"/>
                    <a:pt x="2591" y="16782"/>
                  </a:cubicBezTo>
                  <a:cubicBezTo>
                    <a:pt x="2651" y="16821"/>
                    <a:pt x="2591" y="16939"/>
                    <a:pt x="2651" y="17017"/>
                  </a:cubicBezTo>
                  <a:cubicBezTo>
                    <a:pt x="2681" y="17095"/>
                    <a:pt x="2802" y="17056"/>
                    <a:pt x="2862" y="16978"/>
                  </a:cubicBezTo>
                  <a:cubicBezTo>
                    <a:pt x="2922" y="16939"/>
                    <a:pt x="2952" y="17056"/>
                    <a:pt x="2892" y="17174"/>
                  </a:cubicBezTo>
                  <a:cubicBezTo>
                    <a:pt x="2862" y="17291"/>
                    <a:pt x="2952" y="17369"/>
                    <a:pt x="3013" y="17291"/>
                  </a:cubicBezTo>
                  <a:cubicBezTo>
                    <a:pt x="3043" y="17213"/>
                    <a:pt x="3163" y="17408"/>
                    <a:pt x="3193" y="17447"/>
                  </a:cubicBezTo>
                  <a:cubicBezTo>
                    <a:pt x="3254" y="17487"/>
                    <a:pt x="3314" y="17565"/>
                    <a:pt x="3223" y="17565"/>
                  </a:cubicBezTo>
                  <a:cubicBezTo>
                    <a:pt x="3133" y="17565"/>
                    <a:pt x="3163" y="17760"/>
                    <a:pt x="3223" y="17760"/>
                  </a:cubicBezTo>
                  <a:cubicBezTo>
                    <a:pt x="3284" y="17760"/>
                    <a:pt x="3254" y="17878"/>
                    <a:pt x="3254" y="17917"/>
                  </a:cubicBezTo>
                  <a:cubicBezTo>
                    <a:pt x="3254" y="17995"/>
                    <a:pt x="3464" y="18074"/>
                    <a:pt x="3525" y="18074"/>
                  </a:cubicBezTo>
                  <a:cubicBezTo>
                    <a:pt x="3585" y="18034"/>
                    <a:pt x="3645" y="18113"/>
                    <a:pt x="3675" y="18191"/>
                  </a:cubicBezTo>
                  <a:cubicBezTo>
                    <a:pt x="3705" y="18269"/>
                    <a:pt x="3856" y="18308"/>
                    <a:pt x="3886" y="18269"/>
                  </a:cubicBezTo>
                  <a:cubicBezTo>
                    <a:pt x="3946" y="18230"/>
                    <a:pt x="3977" y="18347"/>
                    <a:pt x="3977" y="18465"/>
                  </a:cubicBezTo>
                  <a:cubicBezTo>
                    <a:pt x="4007" y="18543"/>
                    <a:pt x="4097" y="18504"/>
                    <a:pt x="4157" y="18504"/>
                  </a:cubicBezTo>
                  <a:cubicBezTo>
                    <a:pt x="4248" y="18504"/>
                    <a:pt x="4278" y="18621"/>
                    <a:pt x="4308" y="18582"/>
                  </a:cubicBezTo>
                  <a:cubicBezTo>
                    <a:pt x="4398" y="18543"/>
                    <a:pt x="4428" y="18739"/>
                    <a:pt x="4489" y="18895"/>
                  </a:cubicBezTo>
                  <a:cubicBezTo>
                    <a:pt x="11177" y="18856"/>
                    <a:pt x="11177" y="18856"/>
                    <a:pt x="11177" y="18856"/>
                  </a:cubicBezTo>
                  <a:cubicBezTo>
                    <a:pt x="11177" y="18856"/>
                    <a:pt x="11177" y="18621"/>
                    <a:pt x="11267" y="18700"/>
                  </a:cubicBezTo>
                  <a:cubicBezTo>
                    <a:pt x="11327" y="18778"/>
                    <a:pt x="11267" y="18895"/>
                    <a:pt x="11357" y="18934"/>
                  </a:cubicBezTo>
                  <a:cubicBezTo>
                    <a:pt x="11448" y="18974"/>
                    <a:pt x="11508" y="19052"/>
                    <a:pt x="11568" y="19013"/>
                  </a:cubicBezTo>
                  <a:cubicBezTo>
                    <a:pt x="11628" y="19013"/>
                    <a:pt x="11719" y="18895"/>
                    <a:pt x="11779" y="19052"/>
                  </a:cubicBezTo>
                  <a:cubicBezTo>
                    <a:pt x="11869" y="19169"/>
                    <a:pt x="11930" y="19052"/>
                    <a:pt x="11990" y="19130"/>
                  </a:cubicBezTo>
                  <a:cubicBezTo>
                    <a:pt x="12050" y="19208"/>
                    <a:pt x="12141" y="19287"/>
                    <a:pt x="12201" y="19208"/>
                  </a:cubicBezTo>
                  <a:cubicBezTo>
                    <a:pt x="12261" y="19091"/>
                    <a:pt x="12442" y="19208"/>
                    <a:pt x="12562" y="19247"/>
                  </a:cubicBezTo>
                  <a:cubicBezTo>
                    <a:pt x="12653" y="19130"/>
                    <a:pt x="12773" y="18856"/>
                    <a:pt x="12864" y="18856"/>
                  </a:cubicBezTo>
                  <a:cubicBezTo>
                    <a:pt x="13014" y="18856"/>
                    <a:pt x="13346" y="18895"/>
                    <a:pt x="13376" y="19130"/>
                  </a:cubicBezTo>
                  <a:cubicBezTo>
                    <a:pt x="13406" y="19404"/>
                    <a:pt x="13617" y="19169"/>
                    <a:pt x="13647" y="19404"/>
                  </a:cubicBezTo>
                  <a:cubicBezTo>
                    <a:pt x="13647" y="19560"/>
                    <a:pt x="13797" y="19717"/>
                    <a:pt x="13767" y="19834"/>
                  </a:cubicBezTo>
                  <a:cubicBezTo>
                    <a:pt x="13828" y="19874"/>
                    <a:pt x="13858" y="19913"/>
                    <a:pt x="13918" y="19952"/>
                  </a:cubicBezTo>
                  <a:cubicBezTo>
                    <a:pt x="13978" y="19913"/>
                    <a:pt x="14159" y="19952"/>
                    <a:pt x="14279" y="20030"/>
                  </a:cubicBezTo>
                  <a:cubicBezTo>
                    <a:pt x="14430" y="20069"/>
                    <a:pt x="14671" y="19913"/>
                    <a:pt x="14731" y="20147"/>
                  </a:cubicBezTo>
                  <a:cubicBezTo>
                    <a:pt x="14822" y="20421"/>
                    <a:pt x="14972" y="20578"/>
                    <a:pt x="14822" y="20617"/>
                  </a:cubicBezTo>
                  <a:cubicBezTo>
                    <a:pt x="14671" y="20617"/>
                    <a:pt x="14490" y="20343"/>
                    <a:pt x="14521" y="20500"/>
                  </a:cubicBezTo>
                  <a:cubicBezTo>
                    <a:pt x="14521" y="20656"/>
                    <a:pt x="14430" y="20578"/>
                    <a:pt x="14430" y="20774"/>
                  </a:cubicBezTo>
                  <a:cubicBezTo>
                    <a:pt x="14430" y="21008"/>
                    <a:pt x="14340" y="21282"/>
                    <a:pt x="14249" y="21282"/>
                  </a:cubicBezTo>
                  <a:cubicBezTo>
                    <a:pt x="14249" y="21282"/>
                    <a:pt x="14249" y="21282"/>
                    <a:pt x="14249" y="21282"/>
                  </a:cubicBezTo>
                  <a:cubicBezTo>
                    <a:pt x="14249" y="21360"/>
                    <a:pt x="14249" y="21439"/>
                    <a:pt x="14279" y="21517"/>
                  </a:cubicBezTo>
                  <a:cubicBezTo>
                    <a:pt x="14370" y="21439"/>
                    <a:pt x="14490" y="21321"/>
                    <a:pt x="14581" y="21321"/>
                  </a:cubicBezTo>
                  <a:cubicBezTo>
                    <a:pt x="14762" y="21321"/>
                    <a:pt x="14792" y="21439"/>
                    <a:pt x="14912" y="21360"/>
                  </a:cubicBezTo>
                  <a:cubicBezTo>
                    <a:pt x="15003" y="21243"/>
                    <a:pt x="15033" y="21204"/>
                    <a:pt x="15063" y="21282"/>
                  </a:cubicBezTo>
                  <a:cubicBezTo>
                    <a:pt x="15063" y="21282"/>
                    <a:pt x="15063" y="21321"/>
                    <a:pt x="15063" y="21321"/>
                  </a:cubicBezTo>
                  <a:cubicBezTo>
                    <a:pt x="15093" y="21282"/>
                    <a:pt x="15123" y="21243"/>
                    <a:pt x="15123" y="21243"/>
                  </a:cubicBezTo>
                  <a:cubicBezTo>
                    <a:pt x="15123" y="21204"/>
                    <a:pt x="15123" y="21165"/>
                    <a:pt x="15123" y="21126"/>
                  </a:cubicBezTo>
                  <a:cubicBezTo>
                    <a:pt x="15003" y="21126"/>
                    <a:pt x="14972" y="21126"/>
                    <a:pt x="14942" y="21047"/>
                  </a:cubicBezTo>
                  <a:cubicBezTo>
                    <a:pt x="14882" y="20891"/>
                    <a:pt x="15274" y="20774"/>
                    <a:pt x="15424" y="20813"/>
                  </a:cubicBezTo>
                  <a:cubicBezTo>
                    <a:pt x="15605" y="20813"/>
                    <a:pt x="15695" y="20656"/>
                    <a:pt x="15756" y="20774"/>
                  </a:cubicBezTo>
                  <a:cubicBezTo>
                    <a:pt x="15876" y="20656"/>
                    <a:pt x="16057" y="20460"/>
                    <a:pt x="16087" y="20460"/>
                  </a:cubicBezTo>
                  <a:cubicBezTo>
                    <a:pt x="16147" y="20460"/>
                    <a:pt x="16931" y="20421"/>
                    <a:pt x="16931" y="20421"/>
                  </a:cubicBezTo>
                  <a:cubicBezTo>
                    <a:pt x="16931" y="20421"/>
                    <a:pt x="17202" y="20226"/>
                    <a:pt x="17232" y="20030"/>
                  </a:cubicBezTo>
                  <a:cubicBezTo>
                    <a:pt x="17262" y="19834"/>
                    <a:pt x="17443" y="19365"/>
                    <a:pt x="17533" y="19482"/>
                  </a:cubicBezTo>
                  <a:cubicBezTo>
                    <a:pt x="17623" y="19560"/>
                    <a:pt x="17834" y="19482"/>
                    <a:pt x="17864" y="19600"/>
                  </a:cubicBezTo>
                  <a:cubicBezTo>
                    <a:pt x="17864" y="19678"/>
                    <a:pt x="17774" y="19991"/>
                    <a:pt x="18045" y="20460"/>
                  </a:cubicBezTo>
                  <a:cubicBezTo>
                    <a:pt x="18166" y="20382"/>
                    <a:pt x="18256" y="20304"/>
                    <a:pt x="18316" y="20343"/>
                  </a:cubicBezTo>
                  <a:cubicBezTo>
                    <a:pt x="18407" y="20343"/>
                    <a:pt x="18557" y="20147"/>
                    <a:pt x="18587" y="20069"/>
                  </a:cubicBezTo>
                  <a:cubicBezTo>
                    <a:pt x="18648" y="19952"/>
                    <a:pt x="18708" y="20147"/>
                    <a:pt x="18618" y="20187"/>
                  </a:cubicBezTo>
                  <a:cubicBezTo>
                    <a:pt x="18527" y="20226"/>
                    <a:pt x="18678" y="20304"/>
                    <a:pt x="18828" y="20304"/>
                  </a:cubicBezTo>
                  <a:cubicBezTo>
                    <a:pt x="18979" y="20304"/>
                    <a:pt x="18768" y="20382"/>
                    <a:pt x="18648" y="20382"/>
                  </a:cubicBezTo>
                  <a:cubicBezTo>
                    <a:pt x="18527" y="20343"/>
                    <a:pt x="18497" y="20382"/>
                    <a:pt x="18346" y="20578"/>
                  </a:cubicBezTo>
                  <a:cubicBezTo>
                    <a:pt x="18196" y="20774"/>
                    <a:pt x="18226" y="20813"/>
                    <a:pt x="18316" y="20930"/>
                  </a:cubicBezTo>
                  <a:cubicBezTo>
                    <a:pt x="18407" y="21008"/>
                    <a:pt x="18497" y="20969"/>
                    <a:pt x="18618" y="20852"/>
                  </a:cubicBezTo>
                  <a:cubicBezTo>
                    <a:pt x="18738" y="20734"/>
                    <a:pt x="18738" y="20578"/>
                    <a:pt x="18859" y="20578"/>
                  </a:cubicBezTo>
                  <a:cubicBezTo>
                    <a:pt x="18979" y="20617"/>
                    <a:pt x="19280" y="20460"/>
                    <a:pt x="19431" y="20382"/>
                  </a:cubicBezTo>
                  <a:cubicBezTo>
                    <a:pt x="19551" y="20343"/>
                    <a:pt x="19461" y="20304"/>
                    <a:pt x="19461" y="20226"/>
                  </a:cubicBezTo>
                  <a:cubicBezTo>
                    <a:pt x="19461" y="20147"/>
                    <a:pt x="19702" y="20147"/>
                    <a:pt x="19792" y="20069"/>
                  </a:cubicBezTo>
                  <a:cubicBezTo>
                    <a:pt x="19883" y="19991"/>
                    <a:pt x="19762" y="19952"/>
                    <a:pt x="19702" y="19952"/>
                  </a:cubicBezTo>
                  <a:close/>
                  <a:moveTo>
                    <a:pt x="5724" y="10913"/>
                  </a:moveTo>
                  <a:cubicBezTo>
                    <a:pt x="5573" y="11147"/>
                    <a:pt x="5513" y="11187"/>
                    <a:pt x="5392" y="11147"/>
                  </a:cubicBezTo>
                  <a:cubicBezTo>
                    <a:pt x="5242" y="11108"/>
                    <a:pt x="5151" y="11187"/>
                    <a:pt x="5212" y="11265"/>
                  </a:cubicBezTo>
                  <a:cubicBezTo>
                    <a:pt x="5302" y="11343"/>
                    <a:pt x="5302" y="11382"/>
                    <a:pt x="5151" y="11421"/>
                  </a:cubicBezTo>
                  <a:cubicBezTo>
                    <a:pt x="5001" y="11460"/>
                    <a:pt x="4910" y="11617"/>
                    <a:pt x="4850" y="11617"/>
                  </a:cubicBezTo>
                  <a:cubicBezTo>
                    <a:pt x="4790" y="11578"/>
                    <a:pt x="5091" y="11304"/>
                    <a:pt x="5001" y="11226"/>
                  </a:cubicBezTo>
                  <a:cubicBezTo>
                    <a:pt x="4941" y="11147"/>
                    <a:pt x="4730" y="11343"/>
                    <a:pt x="4730" y="11460"/>
                  </a:cubicBezTo>
                  <a:cubicBezTo>
                    <a:pt x="4730" y="11539"/>
                    <a:pt x="4579" y="11539"/>
                    <a:pt x="4519" y="11539"/>
                  </a:cubicBezTo>
                  <a:cubicBezTo>
                    <a:pt x="4428" y="11539"/>
                    <a:pt x="4308" y="11421"/>
                    <a:pt x="4398" y="11421"/>
                  </a:cubicBezTo>
                  <a:cubicBezTo>
                    <a:pt x="4489" y="11421"/>
                    <a:pt x="4428" y="11304"/>
                    <a:pt x="4549" y="11226"/>
                  </a:cubicBezTo>
                  <a:cubicBezTo>
                    <a:pt x="4639" y="11187"/>
                    <a:pt x="4519" y="11108"/>
                    <a:pt x="4549" y="11030"/>
                  </a:cubicBezTo>
                  <a:cubicBezTo>
                    <a:pt x="4579" y="10991"/>
                    <a:pt x="4820" y="11108"/>
                    <a:pt x="4820" y="10991"/>
                  </a:cubicBezTo>
                  <a:cubicBezTo>
                    <a:pt x="4820" y="10874"/>
                    <a:pt x="4579" y="10795"/>
                    <a:pt x="4519" y="10874"/>
                  </a:cubicBezTo>
                  <a:cubicBezTo>
                    <a:pt x="4428" y="10913"/>
                    <a:pt x="4248" y="11069"/>
                    <a:pt x="4037" y="10952"/>
                  </a:cubicBezTo>
                  <a:cubicBezTo>
                    <a:pt x="3977" y="10913"/>
                    <a:pt x="4579" y="10834"/>
                    <a:pt x="4700" y="10717"/>
                  </a:cubicBezTo>
                  <a:cubicBezTo>
                    <a:pt x="4790" y="10600"/>
                    <a:pt x="5242" y="10443"/>
                    <a:pt x="5272" y="10560"/>
                  </a:cubicBezTo>
                  <a:cubicBezTo>
                    <a:pt x="5332" y="10678"/>
                    <a:pt x="5031" y="10756"/>
                    <a:pt x="5182" y="10834"/>
                  </a:cubicBezTo>
                  <a:cubicBezTo>
                    <a:pt x="5302" y="10952"/>
                    <a:pt x="5543" y="10874"/>
                    <a:pt x="5573" y="10756"/>
                  </a:cubicBezTo>
                  <a:cubicBezTo>
                    <a:pt x="5633" y="10678"/>
                    <a:pt x="5844" y="10678"/>
                    <a:pt x="5724" y="10913"/>
                  </a:cubicBezTo>
                  <a:close/>
                  <a:moveTo>
                    <a:pt x="7079" y="13143"/>
                  </a:moveTo>
                  <a:cubicBezTo>
                    <a:pt x="6899" y="13339"/>
                    <a:pt x="6929" y="13300"/>
                    <a:pt x="6778" y="13339"/>
                  </a:cubicBezTo>
                  <a:cubicBezTo>
                    <a:pt x="6628" y="13339"/>
                    <a:pt x="6748" y="13534"/>
                    <a:pt x="6567" y="13574"/>
                  </a:cubicBezTo>
                  <a:cubicBezTo>
                    <a:pt x="6387" y="13574"/>
                    <a:pt x="5965" y="13613"/>
                    <a:pt x="5905" y="13456"/>
                  </a:cubicBezTo>
                  <a:cubicBezTo>
                    <a:pt x="5905" y="13417"/>
                    <a:pt x="6146" y="13456"/>
                    <a:pt x="6146" y="13378"/>
                  </a:cubicBezTo>
                  <a:cubicBezTo>
                    <a:pt x="6176" y="13260"/>
                    <a:pt x="6236" y="13143"/>
                    <a:pt x="6356" y="13143"/>
                  </a:cubicBezTo>
                  <a:cubicBezTo>
                    <a:pt x="6447" y="13143"/>
                    <a:pt x="6447" y="12947"/>
                    <a:pt x="6266" y="12830"/>
                  </a:cubicBezTo>
                  <a:cubicBezTo>
                    <a:pt x="6085" y="12713"/>
                    <a:pt x="6537" y="12634"/>
                    <a:pt x="6628" y="12830"/>
                  </a:cubicBezTo>
                  <a:cubicBezTo>
                    <a:pt x="6718" y="12987"/>
                    <a:pt x="6899" y="13143"/>
                    <a:pt x="6989" y="12987"/>
                  </a:cubicBezTo>
                  <a:cubicBezTo>
                    <a:pt x="7079" y="12869"/>
                    <a:pt x="7652" y="12517"/>
                    <a:pt x="7652" y="12674"/>
                  </a:cubicBezTo>
                  <a:cubicBezTo>
                    <a:pt x="7652" y="12869"/>
                    <a:pt x="7230" y="12947"/>
                    <a:pt x="7079" y="13143"/>
                  </a:cubicBezTo>
                  <a:close/>
                  <a:moveTo>
                    <a:pt x="10815" y="18230"/>
                  </a:moveTo>
                  <a:cubicBezTo>
                    <a:pt x="10695" y="18230"/>
                    <a:pt x="10815" y="17839"/>
                    <a:pt x="10604" y="17682"/>
                  </a:cubicBezTo>
                  <a:cubicBezTo>
                    <a:pt x="10363" y="17487"/>
                    <a:pt x="10243" y="17134"/>
                    <a:pt x="10243" y="16978"/>
                  </a:cubicBezTo>
                  <a:cubicBezTo>
                    <a:pt x="10243" y="16782"/>
                    <a:pt x="10454" y="16704"/>
                    <a:pt x="10544" y="16860"/>
                  </a:cubicBezTo>
                  <a:cubicBezTo>
                    <a:pt x="10634" y="16978"/>
                    <a:pt x="10755" y="17565"/>
                    <a:pt x="10845" y="17721"/>
                  </a:cubicBezTo>
                  <a:cubicBezTo>
                    <a:pt x="10905" y="17917"/>
                    <a:pt x="10905" y="18230"/>
                    <a:pt x="10815" y="1823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1" y="731347"/>
              <a:ext cx="2775972" cy="1884297"/>
            </a:xfrm>
            <a:custGeom>
              <a:rect b="b" l="l" r="r" t="t"/>
              <a:pathLst>
                <a:path extrusionOk="0" h="21500" w="21576">
                  <a:moveTo>
                    <a:pt x="8093" y="7894"/>
                  </a:moveTo>
                  <a:cubicBezTo>
                    <a:pt x="8119" y="7778"/>
                    <a:pt x="8119" y="7700"/>
                    <a:pt x="7881" y="7545"/>
                  </a:cubicBezTo>
                  <a:cubicBezTo>
                    <a:pt x="7643" y="7428"/>
                    <a:pt x="7670" y="7311"/>
                    <a:pt x="7511" y="6884"/>
                  </a:cubicBezTo>
                  <a:cubicBezTo>
                    <a:pt x="7352" y="6496"/>
                    <a:pt x="7061" y="6301"/>
                    <a:pt x="7061" y="6146"/>
                  </a:cubicBezTo>
                  <a:cubicBezTo>
                    <a:pt x="7061" y="5991"/>
                    <a:pt x="6771" y="5991"/>
                    <a:pt x="6771" y="6107"/>
                  </a:cubicBezTo>
                  <a:cubicBezTo>
                    <a:pt x="6771" y="6224"/>
                    <a:pt x="6638" y="6263"/>
                    <a:pt x="6559" y="6340"/>
                  </a:cubicBezTo>
                  <a:cubicBezTo>
                    <a:pt x="6506" y="6418"/>
                    <a:pt x="6453" y="6301"/>
                    <a:pt x="6400" y="6185"/>
                  </a:cubicBezTo>
                  <a:cubicBezTo>
                    <a:pt x="6348" y="6068"/>
                    <a:pt x="6189" y="5952"/>
                    <a:pt x="6189" y="5874"/>
                  </a:cubicBezTo>
                  <a:cubicBezTo>
                    <a:pt x="6189" y="5796"/>
                    <a:pt x="6163" y="5641"/>
                    <a:pt x="6030" y="5719"/>
                  </a:cubicBezTo>
                  <a:cubicBezTo>
                    <a:pt x="5925" y="5796"/>
                    <a:pt x="5872" y="5719"/>
                    <a:pt x="5845" y="5757"/>
                  </a:cubicBezTo>
                  <a:cubicBezTo>
                    <a:pt x="5819" y="5835"/>
                    <a:pt x="5740" y="5719"/>
                    <a:pt x="5740" y="5719"/>
                  </a:cubicBezTo>
                  <a:cubicBezTo>
                    <a:pt x="5740" y="940"/>
                    <a:pt x="5740" y="940"/>
                    <a:pt x="5740" y="940"/>
                  </a:cubicBezTo>
                  <a:cubicBezTo>
                    <a:pt x="5687" y="940"/>
                    <a:pt x="5660" y="940"/>
                    <a:pt x="5634" y="901"/>
                  </a:cubicBezTo>
                  <a:cubicBezTo>
                    <a:pt x="5502" y="824"/>
                    <a:pt x="5290" y="707"/>
                    <a:pt x="5184" y="746"/>
                  </a:cubicBezTo>
                  <a:cubicBezTo>
                    <a:pt x="5079" y="785"/>
                    <a:pt x="4867" y="824"/>
                    <a:pt x="4788" y="746"/>
                  </a:cubicBezTo>
                  <a:cubicBezTo>
                    <a:pt x="4708" y="707"/>
                    <a:pt x="4603" y="668"/>
                    <a:pt x="4444" y="668"/>
                  </a:cubicBezTo>
                  <a:cubicBezTo>
                    <a:pt x="4285" y="707"/>
                    <a:pt x="4206" y="552"/>
                    <a:pt x="3995" y="474"/>
                  </a:cubicBezTo>
                  <a:cubicBezTo>
                    <a:pt x="3810" y="435"/>
                    <a:pt x="3519" y="513"/>
                    <a:pt x="3466" y="552"/>
                  </a:cubicBezTo>
                  <a:cubicBezTo>
                    <a:pt x="3387" y="591"/>
                    <a:pt x="3413" y="435"/>
                    <a:pt x="3334" y="474"/>
                  </a:cubicBezTo>
                  <a:cubicBezTo>
                    <a:pt x="3228" y="474"/>
                    <a:pt x="3307" y="396"/>
                    <a:pt x="3254" y="280"/>
                  </a:cubicBezTo>
                  <a:cubicBezTo>
                    <a:pt x="3201" y="202"/>
                    <a:pt x="2964" y="280"/>
                    <a:pt x="2884" y="319"/>
                  </a:cubicBezTo>
                  <a:cubicBezTo>
                    <a:pt x="2805" y="319"/>
                    <a:pt x="2778" y="241"/>
                    <a:pt x="2778" y="163"/>
                  </a:cubicBezTo>
                  <a:cubicBezTo>
                    <a:pt x="2778" y="124"/>
                    <a:pt x="2699" y="124"/>
                    <a:pt x="2673" y="202"/>
                  </a:cubicBezTo>
                  <a:cubicBezTo>
                    <a:pt x="2646" y="319"/>
                    <a:pt x="2541" y="319"/>
                    <a:pt x="2514" y="280"/>
                  </a:cubicBezTo>
                  <a:cubicBezTo>
                    <a:pt x="2461" y="202"/>
                    <a:pt x="2593" y="202"/>
                    <a:pt x="2593" y="124"/>
                  </a:cubicBezTo>
                  <a:cubicBezTo>
                    <a:pt x="2593" y="47"/>
                    <a:pt x="2461" y="8"/>
                    <a:pt x="2435" y="8"/>
                  </a:cubicBezTo>
                  <a:cubicBezTo>
                    <a:pt x="2382" y="-31"/>
                    <a:pt x="2303" y="86"/>
                    <a:pt x="2197" y="202"/>
                  </a:cubicBezTo>
                  <a:cubicBezTo>
                    <a:pt x="2117" y="319"/>
                    <a:pt x="1959" y="319"/>
                    <a:pt x="1880" y="319"/>
                  </a:cubicBezTo>
                  <a:cubicBezTo>
                    <a:pt x="1774" y="280"/>
                    <a:pt x="1668" y="319"/>
                    <a:pt x="1668" y="396"/>
                  </a:cubicBezTo>
                  <a:cubicBezTo>
                    <a:pt x="1668" y="474"/>
                    <a:pt x="1774" y="474"/>
                    <a:pt x="1721" y="552"/>
                  </a:cubicBezTo>
                  <a:cubicBezTo>
                    <a:pt x="1642" y="668"/>
                    <a:pt x="1642" y="435"/>
                    <a:pt x="1562" y="552"/>
                  </a:cubicBezTo>
                  <a:cubicBezTo>
                    <a:pt x="1509" y="629"/>
                    <a:pt x="1298" y="629"/>
                    <a:pt x="1245" y="629"/>
                  </a:cubicBezTo>
                  <a:cubicBezTo>
                    <a:pt x="1219" y="591"/>
                    <a:pt x="1060" y="863"/>
                    <a:pt x="1007" y="940"/>
                  </a:cubicBezTo>
                  <a:cubicBezTo>
                    <a:pt x="954" y="979"/>
                    <a:pt x="1034" y="1057"/>
                    <a:pt x="901" y="1251"/>
                  </a:cubicBezTo>
                  <a:cubicBezTo>
                    <a:pt x="796" y="1445"/>
                    <a:pt x="452" y="1406"/>
                    <a:pt x="373" y="1406"/>
                  </a:cubicBezTo>
                  <a:cubicBezTo>
                    <a:pt x="293" y="1406"/>
                    <a:pt x="346" y="1523"/>
                    <a:pt x="320" y="1601"/>
                  </a:cubicBezTo>
                  <a:cubicBezTo>
                    <a:pt x="293" y="1678"/>
                    <a:pt x="373" y="1756"/>
                    <a:pt x="558" y="1834"/>
                  </a:cubicBezTo>
                  <a:cubicBezTo>
                    <a:pt x="743" y="1911"/>
                    <a:pt x="875" y="2300"/>
                    <a:pt x="901" y="2378"/>
                  </a:cubicBezTo>
                  <a:cubicBezTo>
                    <a:pt x="928" y="2455"/>
                    <a:pt x="1166" y="2378"/>
                    <a:pt x="1271" y="2378"/>
                  </a:cubicBezTo>
                  <a:cubicBezTo>
                    <a:pt x="1351" y="2416"/>
                    <a:pt x="1245" y="2611"/>
                    <a:pt x="1324" y="2650"/>
                  </a:cubicBezTo>
                  <a:cubicBezTo>
                    <a:pt x="1404" y="2727"/>
                    <a:pt x="1536" y="2650"/>
                    <a:pt x="1562" y="2727"/>
                  </a:cubicBezTo>
                  <a:cubicBezTo>
                    <a:pt x="1589" y="2844"/>
                    <a:pt x="1404" y="2727"/>
                    <a:pt x="1298" y="2844"/>
                  </a:cubicBezTo>
                  <a:cubicBezTo>
                    <a:pt x="1219" y="2922"/>
                    <a:pt x="1166" y="2999"/>
                    <a:pt x="1113" y="2922"/>
                  </a:cubicBezTo>
                  <a:cubicBezTo>
                    <a:pt x="1086" y="2844"/>
                    <a:pt x="928" y="2883"/>
                    <a:pt x="848" y="2883"/>
                  </a:cubicBezTo>
                  <a:cubicBezTo>
                    <a:pt x="769" y="2922"/>
                    <a:pt x="848" y="2766"/>
                    <a:pt x="848" y="2688"/>
                  </a:cubicBezTo>
                  <a:cubicBezTo>
                    <a:pt x="848" y="2611"/>
                    <a:pt x="743" y="2572"/>
                    <a:pt x="584" y="2688"/>
                  </a:cubicBezTo>
                  <a:cubicBezTo>
                    <a:pt x="425" y="2844"/>
                    <a:pt x="478" y="2766"/>
                    <a:pt x="478" y="2883"/>
                  </a:cubicBezTo>
                  <a:cubicBezTo>
                    <a:pt x="452" y="2999"/>
                    <a:pt x="373" y="2805"/>
                    <a:pt x="293" y="2922"/>
                  </a:cubicBezTo>
                  <a:cubicBezTo>
                    <a:pt x="188" y="2999"/>
                    <a:pt x="29" y="3077"/>
                    <a:pt x="2" y="3155"/>
                  </a:cubicBezTo>
                  <a:cubicBezTo>
                    <a:pt x="-24" y="3232"/>
                    <a:pt x="214" y="3310"/>
                    <a:pt x="293" y="3349"/>
                  </a:cubicBezTo>
                  <a:cubicBezTo>
                    <a:pt x="399" y="3349"/>
                    <a:pt x="188" y="3465"/>
                    <a:pt x="267" y="3465"/>
                  </a:cubicBezTo>
                  <a:cubicBezTo>
                    <a:pt x="346" y="3504"/>
                    <a:pt x="320" y="3621"/>
                    <a:pt x="425" y="3698"/>
                  </a:cubicBezTo>
                  <a:cubicBezTo>
                    <a:pt x="558" y="3815"/>
                    <a:pt x="822" y="3698"/>
                    <a:pt x="875" y="3698"/>
                  </a:cubicBezTo>
                  <a:cubicBezTo>
                    <a:pt x="954" y="3698"/>
                    <a:pt x="1007" y="3854"/>
                    <a:pt x="1086" y="3737"/>
                  </a:cubicBezTo>
                  <a:cubicBezTo>
                    <a:pt x="1139" y="3660"/>
                    <a:pt x="1351" y="3427"/>
                    <a:pt x="1457" y="3543"/>
                  </a:cubicBezTo>
                  <a:cubicBezTo>
                    <a:pt x="1562" y="3698"/>
                    <a:pt x="1324" y="3660"/>
                    <a:pt x="1377" y="3776"/>
                  </a:cubicBezTo>
                  <a:cubicBezTo>
                    <a:pt x="1457" y="3854"/>
                    <a:pt x="1509" y="4087"/>
                    <a:pt x="1404" y="4165"/>
                  </a:cubicBezTo>
                  <a:cubicBezTo>
                    <a:pt x="1298" y="4281"/>
                    <a:pt x="1219" y="4204"/>
                    <a:pt x="1166" y="4204"/>
                  </a:cubicBezTo>
                  <a:cubicBezTo>
                    <a:pt x="1086" y="4204"/>
                    <a:pt x="1139" y="4359"/>
                    <a:pt x="1034" y="4475"/>
                  </a:cubicBezTo>
                  <a:cubicBezTo>
                    <a:pt x="954" y="4553"/>
                    <a:pt x="875" y="4359"/>
                    <a:pt x="769" y="4359"/>
                  </a:cubicBezTo>
                  <a:cubicBezTo>
                    <a:pt x="663" y="4359"/>
                    <a:pt x="690" y="4553"/>
                    <a:pt x="690" y="4670"/>
                  </a:cubicBezTo>
                  <a:cubicBezTo>
                    <a:pt x="690" y="4786"/>
                    <a:pt x="505" y="4670"/>
                    <a:pt x="478" y="4903"/>
                  </a:cubicBezTo>
                  <a:cubicBezTo>
                    <a:pt x="425" y="5136"/>
                    <a:pt x="240" y="4942"/>
                    <a:pt x="373" y="5175"/>
                  </a:cubicBezTo>
                  <a:cubicBezTo>
                    <a:pt x="478" y="5408"/>
                    <a:pt x="478" y="5252"/>
                    <a:pt x="558" y="5369"/>
                  </a:cubicBezTo>
                  <a:cubicBezTo>
                    <a:pt x="663" y="5447"/>
                    <a:pt x="452" y="5641"/>
                    <a:pt x="558" y="5680"/>
                  </a:cubicBezTo>
                  <a:cubicBezTo>
                    <a:pt x="637" y="5680"/>
                    <a:pt x="743" y="5952"/>
                    <a:pt x="822" y="6029"/>
                  </a:cubicBezTo>
                  <a:cubicBezTo>
                    <a:pt x="875" y="6107"/>
                    <a:pt x="981" y="5991"/>
                    <a:pt x="1060" y="5991"/>
                  </a:cubicBezTo>
                  <a:cubicBezTo>
                    <a:pt x="1166" y="5952"/>
                    <a:pt x="1113" y="5757"/>
                    <a:pt x="1166" y="5835"/>
                  </a:cubicBezTo>
                  <a:cubicBezTo>
                    <a:pt x="1245" y="5913"/>
                    <a:pt x="1324" y="6146"/>
                    <a:pt x="1271" y="6185"/>
                  </a:cubicBezTo>
                  <a:cubicBezTo>
                    <a:pt x="1219" y="6263"/>
                    <a:pt x="1245" y="6418"/>
                    <a:pt x="1245" y="6496"/>
                  </a:cubicBezTo>
                  <a:cubicBezTo>
                    <a:pt x="1245" y="6612"/>
                    <a:pt x="1457" y="6573"/>
                    <a:pt x="1483" y="6457"/>
                  </a:cubicBezTo>
                  <a:cubicBezTo>
                    <a:pt x="1483" y="6379"/>
                    <a:pt x="1668" y="6340"/>
                    <a:pt x="1774" y="6496"/>
                  </a:cubicBezTo>
                  <a:cubicBezTo>
                    <a:pt x="1853" y="6651"/>
                    <a:pt x="1906" y="6690"/>
                    <a:pt x="1906" y="6573"/>
                  </a:cubicBezTo>
                  <a:cubicBezTo>
                    <a:pt x="1906" y="6457"/>
                    <a:pt x="1985" y="6301"/>
                    <a:pt x="1985" y="6418"/>
                  </a:cubicBezTo>
                  <a:cubicBezTo>
                    <a:pt x="1985" y="6496"/>
                    <a:pt x="2065" y="6534"/>
                    <a:pt x="2223" y="6457"/>
                  </a:cubicBezTo>
                  <a:cubicBezTo>
                    <a:pt x="2355" y="6340"/>
                    <a:pt x="2303" y="6457"/>
                    <a:pt x="2223" y="6573"/>
                  </a:cubicBezTo>
                  <a:cubicBezTo>
                    <a:pt x="2117" y="6768"/>
                    <a:pt x="2223" y="7040"/>
                    <a:pt x="2144" y="7078"/>
                  </a:cubicBezTo>
                  <a:cubicBezTo>
                    <a:pt x="2065" y="7117"/>
                    <a:pt x="2012" y="7389"/>
                    <a:pt x="1880" y="7428"/>
                  </a:cubicBezTo>
                  <a:cubicBezTo>
                    <a:pt x="1774" y="7428"/>
                    <a:pt x="1562" y="7778"/>
                    <a:pt x="1536" y="7816"/>
                  </a:cubicBezTo>
                  <a:cubicBezTo>
                    <a:pt x="1509" y="7894"/>
                    <a:pt x="1245" y="7739"/>
                    <a:pt x="1192" y="7894"/>
                  </a:cubicBezTo>
                  <a:cubicBezTo>
                    <a:pt x="1166" y="8050"/>
                    <a:pt x="1007" y="8166"/>
                    <a:pt x="1034" y="8205"/>
                  </a:cubicBezTo>
                  <a:cubicBezTo>
                    <a:pt x="1086" y="8283"/>
                    <a:pt x="1298" y="8088"/>
                    <a:pt x="1298" y="8011"/>
                  </a:cubicBezTo>
                  <a:cubicBezTo>
                    <a:pt x="1298" y="7933"/>
                    <a:pt x="1324" y="7972"/>
                    <a:pt x="1377" y="8011"/>
                  </a:cubicBezTo>
                  <a:cubicBezTo>
                    <a:pt x="1404" y="8088"/>
                    <a:pt x="1509" y="7972"/>
                    <a:pt x="1562" y="7933"/>
                  </a:cubicBezTo>
                  <a:cubicBezTo>
                    <a:pt x="1589" y="7894"/>
                    <a:pt x="1668" y="7894"/>
                    <a:pt x="1694" y="7894"/>
                  </a:cubicBezTo>
                  <a:cubicBezTo>
                    <a:pt x="1747" y="7894"/>
                    <a:pt x="1774" y="7816"/>
                    <a:pt x="1906" y="7778"/>
                  </a:cubicBezTo>
                  <a:cubicBezTo>
                    <a:pt x="2012" y="7778"/>
                    <a:pt x="1985" y="7700"/>
                    <a:pt x="2012" y="7622"/>
                  </a:cubicBezTo>
                  <a:cubicBezTo>
                    <a:pt x="2038" y="7506"/>
                    <a:pt x="2355" y="7311"/>
                    <a:pt x="2408" y="7273"/>
                  </a:cubicBezTo>
                  <a:cubicBezTo>
                    <a:pt x="2461" y="7273"/>
                    <a:pt x="2435" y="7117"/>
                    <a:pt x="2488" y="7117"/>
                  </a:cubicBezTo>
                  <a:cubicBezTo>
                    <a:pt x="2567" y="7117"/>
                    <a:pt x="2646" y="7001"/>
                    <a:pt x="2726" y="6884"/>
                  </a:cubicBezTo>
                  <a:cubicBezTo>
                    <a:pt x="2805" y="6806"/>
                    <a:pt x="2831" y="6845"/>
                    <a:pt x="2884" y="6806"/>
                  </a:cubicBezTo>
                  <a:cubicBezTo>
                    <a:pt x="2937" y="6768"/>
                    <a:pt x="2911" y="6612"/>
                    <a:pt x="2964" y="6573"/>
                  </a:cubicBezTo>
                  <a:cubicBezTo>
                    <a:pt x="3016" y="6573"/>
                    <a:pt x="3069" y="6496"/>
                    <a:pt x="3069" y="6418"/>
                  </a:cubicBezTo>
                  <a:cubicBezTo>
                    <a:pt x="3069" y="6340"/>
                    <a:pt x="2911" y="6340"/>
                    <a:pt x="2911" y="6301"/>
                  </a:cubicBezTo>
                  <a:cubicBezTo>
                    <a:pt x="2884" y="6263"/>
                    <a:pt x="3016" y="6068"/>
                    <a:pt x="3069" y="6068"/>
                  </a:cubicBezTo>
                  <a:cubicBezTo>
                    <a:pt x="3122" y="6068"/>
                    <a:pt x="3201" y="5991"/>
                    <a:pt x="3228" y="5874"/>
                  </a:cubicBezTo>
                  <a:cubicBezTo>
                    <a:pt x="3228" y="5757"/>
                    <a:pt x="3307" y="5757"/>
                    <a:pt x="3360" y="5641"/>
                  </a:cubicBezTo>
                  <a:cubicBezTo>
                    <a:pt x="3413" y="5563"/>
                    <a:pt x="3413" y="5486"/>
                    <a:pt x="3466" y="5486"/>
                  </a:cubicBezTo>
                  <a:cubicBezTo>
                    <a:pt x="3519" y="5447"/>
                    <a:pt x="3598" y="5330"/>
                    <a:pt x="3651" y="5291"/>
                  </a:cubicBezTo>
                  <a:cubicBezTo>
                    <a:pt x="3730" y="5214"/>
                    <a:pt x="3651" y="5369"/>
                    <a:pt x="3783" y="5369"/>
                  </a:cubicBezTo>
                  <a:cubicBezTo>
                    <a:pt x="3915" y="5369"/>
                    <a:pt x="3889" y="5524"/>
                    <a:pt x="3783" y="5486"/>
                  </a:cubicBezTo>
                  <a:cubicBezTo>
                    <a:pt x="3677" y="5408"/>
                    <a:pt x="3651" y="5408"/>
                    <a:pt x="3572" y="5524"/>
                  </a:cubicBezTo>
                  <a:cubicBezTo>
                    <a:pt x="3466" y="5641"/>
                    <a:pt x="3545" y="5680"/>
                    <a:pt x="3466" y="5835"/>
                  </a:cubicBezTo>
                  <a:cubicBezTo>
                    <a:pt x="3413" y="5952"/>
                    <a:pt x="3413" y="6029"/>
                    <a:pt x="3492" y="6068"/>
                  </a:cubicBezTo>
                  <a:cubicBezTo>
                    <a:pt x="3572" y="6068"/>
                    <a:pt x="3492" y="6146"/>
                    <a:pt x="3413" y="6185"/>
                  </a:cubicBezTo>
                  <a:cubicBezTo>
                    <a:pt x="3334" y="6224"/>
                    <a:pt x="3387" y="6301"/>
                    <a:pt x="3492" y="6301"/>
                  </a:cubicBezTo>
                  <a:cubicBezTo>
                    <a:pt x="3598" y="6301"/>
                    <a:pt x="3783" y="6068"/>
                    <a:pt x="3915" y="5952"/>
                  </a:cubicBezTo>
                  <a:cubicBezTo>
                    <a:pt x="4074" y="5835"/>
                    <a:pt x="4180" y="5952"/>
                    <a:pt x="4233" y="5952"/>
                  </a:cubicBezTo>
                  <a:cubicBezTo>
                    <a:pt x="4259" y="5913"/>
                    <a:pt x="4180" y="5796"/>
                    <a:pt x="4233" y="5757"/>
                  </a:cubicBezTo>
                  <a:cubicBezTo>
                    <a:pt x="4285" y="5757"/>
                    <a:pt x="4180" y="5719"/>
                    <a:pt x="4127" y="5602"/>
                  </a:cubicBezTo>
                  <a:cubicBezTo>
                    <a:pt x="4100" y="5447"/>
                    <a:pt x="4180" y="5524"/>
                    <a:pt x="4206" y="5447"/>
                  </a:cubicBezTo>
                  <a:cubicBezTo>
                    <a:pt x="4233" y="5330"/>
                    <a:pt x="4285" y="5369"/>
                    <a:pt x="4338" y="5408"/>
                  </a:cubicBezTo>
                  <a:cubicBezTo>
                    <a:pt x="4365" y="5486"/>
                    <a:pt x="4444" y="5369"/>
                    <a:pt x="4470" y="5524"/>
                  </a:cubicBezTo>
                  <a:cubicBezTo>
                    <a:pt x="4523" y="5641"/>
                    <a:pt x="4576" y="5486"/>
                    <a:pt x="4656" y="5563"/>
                  </a:cubicBezTo>
                  <a:cubicBezTo>
                    <a:pt x="4735" y="5641"/>
                    <a:pt x="4629" y="5641"/>
                    <a:pt x="4550" y="5680"/>
                  </a:cubicBezTo>
                  <a:cubicBezTo>
                    <a:pt x="4470" y="5680"/>
                    <a:pt x="4523" y="5835"/>
                    <a:pt x="4576" y="5757"/>
                  </a:cubicBezTo>
                  <a:cubicBezTo>
                    <a:pt x="4629" y="5719"/>
                    <a:pt x="4682" y="5641"/>
                    <a:pt x="4735" y="5719"/>
                  </a:cubicBezTo>
                  <a:cubicBezTo>
                    <a:pt x="4814" y="5796"/>
                    <a:pt x="4814" y="5757"/>
                    <a:pt x="4867" y="5719"/>
                  </a:cubicBezTo>
                  <a:cubicBezTo>
                    <a:pt x="4920" y="5641"/>
                    <a:pt x="4920" y="5719"/>
                    <a:pt x="4920" y="5757"/>
                  </a:cubicBezTo>
                  <a:cubicBezTo>
                    <a:pt x="4920" y="5835"/>
                    <a:pt x="5026" y="5835"/>
                    <a:pt x="5158" y="5874"/>
                  </a:cubicBezTo>
                  <a:cubicBezTo>
                    <a:pt x="5290" y="5913"/>
                    <a:pt x="5554" y="5874"/>
                    <a:pt x="5634" y="5835"/>
                  </a:cubicBezTo>
                  <a:cubicBezTo>
                    <a:pt x="5687" y="5835"/>
                    <a:pt x="5660" y="5991"/>
                    <a:pt x="5819" y="6029"/>
                  </a:cubicBezTo>
                  <a:cubicBezTo>
                    <a:pt x="5951" y="6068"/>
                    <a:pt x="6004" y="5835"/>
                    <a:pt x="6083" y="5913"/>
                  </a:cubicBezTo>
                  <a:cubicBezTo>
                    <a:pt x="6136" y="5991"/>
                    <a:pt x="6083" y="6029"/>
                    <a:pt x="6030" y="6107"/>
                  </a:cubicBezTo>
                  <a:cubicBezTo>
                    <a:pt x="5977" y="6185"/>
                    <a:pt x="6083" y="6185"/>
                    <a:pt x="6136" y="6224"/>
                  </a:cubicBezTo>
                  <a:cubicBezTo>
                    <a:pt x="6189" y="6263"/>
                    <a:pt x="6321" y="6301"/>
                    <a:pt x="6374" y="6418"/>
                  </a:cubicBezTo>
                  <a:cubicBezTo>
                    <a:pt x="6453" y="6496"/>
                    <a:pt x="6480" y="6573"/>
                    <a:pt x="6638" y="6690"/>
                  </a:cubicBezTo>
                  <a:cubicBezTo>
                    <a:pt x="6771" y="6806"/>
                    <a:pt x="6638" y="6418"/>
                    <a:pt x="6744" y="6534"/>
                  </a:cubicBezTo>
                  <a:cubicBezTo>
                    <a:pt x="6876" y="6690"/>
                    <a:pt x="6823" y="6534"/>
                    <a:pt x="6929" y="6690"/>
                  </a:cubicBezTo>
                  <a:cubicBezTo>
                    <a:pt x="7009" y="6806"/>
                    <a:pt x="6982" y="6612"/>
                    <a:pt x="6956" y="6418"/>
                  </a:cubicBezTo>
                  <a:cubicBezTo>
                    <a:pt x="6903" y="6224"/>
                    <a:pt x="6982" y="6340"/>
                    <a:pt x="7035" y="6457"/>
                  </a:cubicBezTo>
                  <a:cubicBezTo>
                    <a:pt x="7061" y="6534"/>
                    <a:pt x="7061" y="6729"/>
                    <a:pt x="7035" y="6845"/>
                  </a:cubicBezTo>
                  <a:cubicBezTo>
                    <a:pt x="7009" y="6962"/>
                    <a:pt x="6876" y="6884"/>
                    <a:pt x="6876" y="6806"/>
                  </a:cubicBezTo>
                  <a:cubicBezTo>
                    <a:pt x="6903" y="6729"/>
                    <a:pt x="6744" y="6768"/>
                    <a:pt x="6744" y="6845"/>
                  </a:cubicBezTo>
                  <a:cubicBezTo>
                    <a:pt x="6744" y="6962"/>
                    <a:pt x="6850" y="7156"/>
                    <a:pt x="6903" y="7156"/>
                  </a:cubicBezTo>
                  <a:cubicBezTo>
                    <a:pt x="6982" y="7195"/>
                    <a:pt x="6929" y="7350"/>
                    <a:pt x="6982" y="7389"/>
                  </a:cubicBezTo>
                  <a:cubicBezTo>
                    <a:pt x="7035" y="7389"/>
                    <a:pt x="7035" y="7583"/>
                    <a:pt x="7088" y="7545"/>
                  </a:cubicBezTo>
                  <a:cubicBezTo>
                    <a:pt x="7114" y="7545"/>
                    <a:pt x="7114" y="7311"/>
                    <a:pt x="7061" y="7234"/>
                  </a:cubicBezTo>
                  <a:cubicBezTo>
                    <a:pt x="7009" y="7117"/>
                    <a:pt x="7035" y="7001"/>
                    <a:pt x="7088" y="7001"/>
                  </a:cubicBezTo>
                  <a:cubicBezTo>
                    <a:pt x="7141" y="7040"/>
                    <a:pt x="7088" y="7195"/>
                    <a:pt x="7114" y="7234"/>
                  </a:cubicBezTo>
                  <a:cubicBezTo>
                    <a:pt x="7141" y="7273"/>
                    <a:pt x="7194" y="7195"/>
                    <a:pt x="7247" y="7117"/>
                  </a:cubicBezTo>
                  <a:cubicBezTo>
                    <a:pt x="7326" y="7078"/>
                    <a:pt x="7220" y="6923"/>
                    <a:pt x="7247" y="6845"/>
                  </a:cubicBezTo>
                  <a:cubicBezTo>
                    <a:pt x="7273" y="6729"/>
                    <a:pt x="7352" y="6884"/>
                    <a:pt x="7379" y="7040"/>
                  </a:cubicBezTo>
                  <a:cubicBezTo>
                    <a:pt x="7405" y="7195"/>
                    <a:pt x="7299" y="7195"/>
                    <a:pt x="7299" y="7273"/>
                  </a:cubicBezTo>
                  <a:cubicBezTo>
                    <a:pt x="7299" y="7350"/>
                    <a:pt x="7220" y="7311"/>
                    <a:pt x="7194" y="7350"/>
                  </a:cubicBezTo>
                  <a:cubicBezTo>
                    <a:pt x="7167" y="7389"/>
                    <a:pt x="7167" y="7661"/>
                    <a:pt x="7220" y="7661"/>
                  </a:cubicBezTo>
                  <a:cubicBezTo>
                    <a:pt x="7247" y="7661"/>
                    <a:pt x="7273" y="7428"/>
                    <a:pt x="7299" y="7545"/>
                  </a:cubicBezTo>
                  <a:cubicBezTo>
                    <a:pt x="7326" y="7661"/>
                    <a:pt x="7405" y="7389"/>
                    <a:pt x="7432" y="7506"/>
                  </a:cubicBezTo>
                  <a:cubicBezTo>
                    <a:pt x="7458" y="7622"/>
                    <a:pt x="7564" y="7739"/>
                    <a:pt x="7617" y="7739"/>
                  </a:cubicBezTo>
                  <a:cubicBezTo>
                    <a:pt x="7643" y="7700"/>
                    <a:pt x="7590" y="7583"/>
                    <a:pt x="7511" y="7583"/>
                  </a:cubicBezTo>
                  <a:cubicBezTo>
                    <a:pt x="7458" y="7583"/>
                    <a:pt x="7458" y="7389"/>
                    <a:pt x="7537" y="7389"/>
                  </a:cubicBezTo>
                  <a:cubicBezTo>
                    <a:pt x="7590" y="7389"/>
                    <a:pt x="7696" y="7622"/>
                    <a:pt x="7696" y="7700"/>
                  </a:cubicBezTo>
                  <a:cubicBezTo>
                    <a:pt x="7696" y="7778"/>
                    <a:pt x="7643" y="7778"/>
                    <a:pt x="7590" y="7855"/>
                  </a:cubicBezTo>
                  <a:cubicBezTo>
                    <a:pt x="7537" y="7972"/>
                    <a:pt x="7458" y="7739"/>
                    <a:pt x="7405" y="7739"/>
                  </a:cubicBezTo>
                  <a:cubicBezTo>
                    <a:pt x="7352" y="7739"/>
                    <a:pt x="7405" y="7894"/>
                    <a:pt x="7432" y="7972"/>
                  </a:cubicBezTo>
                  <a:cubicBezTo>
                    <a:pt x="7458" y="8088"/>
                    <a:pt x="7352" y="8205"/>
                    <a:pt x="7432" y="8283"/>
                  </a:cubicBezTo>
                  <a:cubicBezTo>
                    <a:pt x="7511" y="8360"/>
                    <a:pt x="7484" y="8244"/>
                    <a:pt x="7511" y="8166"/>
                  </a:cubicBezTo>
                  <a:cubicBezTo>
                    <a:pt x="7511" y="8127"/>
                    <a:pt x="7590" y="8205"/>
                    <a:pt x="7617" y="8244"/>
                  </a:cubicBezTo>
                  <a:cubicBezTo>
                    <a:pt x="7670" y="8283"/>
                    <a:pt x="7670" y="8127"/>
                    <a:pt x="7670" y="8088"/>
                  </a:cubicBezTo>
                  <a:cubicBezTo>
                    <a:pt x="7670" y="8011"/>
                    <a:pt x="7749" y="8050"/>
                    <a:pt x="7775" y="8127"/>
                  </a:cubicBezTo>
                  <a:cubicBezTo>
                    <a:pt x="7828" y="8205"/>
                    <a:pt x="7828" y="8050"/>
                    <a:pt x="7881" y="8050"/>
                  </a:cubicBezTo>
                  <a:cubicBezTo>
                    <a:pt x="7934" y="8050"/>
                    <a:pt x="7907" y="8205"/>
                    <a:pt x="7907" y="8283"/>
                  </a:cubicBezTo>
                  <a:cubicBezTo>
                    <a:pt x="7907" y="8360"/>
                    <a:pt x="7987" y="8205"/>
                    <a:pt x="7987" y="8283"/>
                  </a:cubicBezTo>
                  <a:cubicBezTo>
                    <a:pt x="7987" y="8322"/>
                    <a:pt x="7987" y="8322"/>
                    <a:pt x="7987" y="8322"/>
                  </a:cubicBezTo>
                  <a:cubicBezTo>
                    <a:pt x="8040" y="8283"/>
                    <a:pt x="8093" y="8205"/>
                    <a:pt x="8119" y="8166"/>
                  </a:cubicBezTo>
                  <a:cubicBezTo>
                    <a:pt x="8225" y="8088"/>
                    <a:pt x="8066" y="8011"/>
                    <a:pt x="8093" y="7894"/>
                  </a:cubicBezTo>
                  <a:close/>
                  <a:moveTo>
                    <a:pt x="135" y="8865"/>
                  </a:moveTo>
                  <a:cubicBezTo>
                    <a:pt x="240" y="8788"/>
                    <a:pt x="293" y="8710"/>
                    <a:pt x="240" y="8632"/>
                  </a:cubicBezTo>
                  <a:cubicBezTo>
                    <a:pt x="188" y="8555"/>
                    <a:pt x="55" y="8943"/>
                    <a:pt x="135" y="8865"/>
                  </a:cubicBezTo>
                  <a:close/>
                  <a:moveTo>
                    <a:pt x="928" y="8244"/>
                  </a:moveTo>
                  <a:cubicBezTo>
                    <a:pt x="822" y="8205"/>
                    <a:pt x="558" y="8438"/>
                    <a:pt x="637" y="8477"/>
                  </a:cubicBezTo>
                  <a:cubicBezTo>
                    <a:pt x="716" y="8477"/>
                    <a:pt x="743" y="8360"/>
                    <a:pt x="822" y="8360"/>
                  </a:cubicBezTo>
                  <a:cubicBezTo>
                    <a:pt x="901" y="8360"/>
                    <a:pt x="1034" y="8322"/>
                    <a:pt x="928" y="8244"/>
                  </a:cubicBezTo>
                  <a:close/>
                  <a:moveTo>
                    <a:pt x="3334" y="6612"/>
                  </a:moveTo>
                  <a:cubicBezTo>
                    <a:pt x="3334" y="6534"/>
                    <a:pt x="3254" y="6534"/>
                    <a:pt x="3149" y="6729"/>
                  </a:cubicBezTo>
                  <a:cubicBezTo>
                    <a:pt x="3069" y="6884"/>
                    <a:pt x="2990" y="6962"/>
                    <a:pt x="2964" y="7040"/>
                  </a:cubicBezTo>
                  <a:cubicBezTo>
                    <a:pt x="2964" y="7117"/>
                    <a:pt x="2858" y="7001"/>
                    <a:pt x="2805" y="7117"/>
                  </a:cubicBezTo>
                  <a:cubicBezTo>
                    <a:pt x="2778" y="7195"/>
                    <a:pt x="2831" y="7428"/>
                    <a:pt x="2911" y="7350"/>
                  </a:cubicBezTo>
                  <a:cubicBezTo>
                    <a:pt x="2964" y="7273"/>
                    <a:pt x="2964" y="7350"/>
                    <a:pt x="3016" y="7350"/>
                  </a:cubicBezTo>
                  <a:cubicBezTo>
                    <a:pt x="3069" y="7350"/>
                    <a:pt x="3254" y="7156"/>
                    <a:pt x="3307" y="7078"/>
                  </a:cubicBezTo>
                  <a:cubicBezTo>
                    <a:pt x="3334" y="6962"/>
                    <a:pt x="3228" y="6923"/>
                    <a:pt x="3201" y="6884"/>
                  </a:cubicBezTo>
                  <a:cubicBezTo>
                    <a:pt x="3201" y="6806"/>
                    <a:pt x="3307" y="6806"/>
                    <a:pt x="3360" y="6768"/>
                  </a:cubicBezTo>
                  <a:cubicBezTo>
                    <a:pt x="3413" y="6729"/>
                    <a:pt x="3307" y="6690"/>
                    <a:pt x="3334" y="6612"/>
                  </a:cubicBezTo>
                  <a:close/>
                  <a:moveTo>
                    <a:pt x="320" y="5796"/>
                  </a:moveTo>
                  <a:cubicBezTo>
                    <a:pt x="320" y="5680"/>
                    <a:pt x="108" y="5796"/>
                    <a:pt x="135" y="5913"/>
                  </a:cubicBezTo>
                  <a:cubicBezTo>
                    <a:pt x="161" y="5991"/>
                    <a:pt x="346" y="6068"/>
                    <a:pt x="425" y="6029"/>
                  </a:cubicBezTo>
                  <a:cubicBezTo>
                    <a:pt x="505" y="5991"/>
                    <a:pt x="531" y="5874"/>
                    <a:pt x="478" y="5835"/>
                  </a:cubicBezTo>
                  <a:cubicBezTo>
                    <a:pt x="425" y="5757"/>
                    <a:pt x="320" y="5913"/>
                    <a:pt x="320" y="5796"/>
                  </a:cubicBezTo>
                  <a:close/>
                  <a:moveTo>
                    <a:pt x="2620" y="21103"/>
                  </a:moveTo>
                  <a:cubicBezTo>
                    <a:pt x="2488" y="21142"/>
                    <a:pt x="2567" y="21569"/>
                    <a:pt x="2620" y="21491"/>
                  </a:cubicBezTo>
                  <a:cubicBezTo>
                    <a:pt x="2673" y="21452"/>
                    <a:pt x="2752" y="21414"/>
                    <a:pt x="2778" y="21375"/>
                  </a:cubicBezTo>
                  <a:cubicBezTo>
                    <a:pt x="2805" y="21258"/>
                    <a:pt x="2726" y="21064"/>
                    <a:pt x="2620" y="21103"/>
                  </a:cubicBezTo>
                  <a:close/>
                  <a:moveTo>
                    <a:pt x="2461" y="20831"/>
                  </a:moveTo>
                  <a:cubicBezTo>
                    <a:pt x="2382" y="20870"/>
                    <a:pt x="2435" y="21025"/>
                    <a:pt x="2488" y="20986"/>
                  </a:cubicBezTo>
                  <a:cubicBezTo>
                    <a:pt x="2567" y="20909"/>
                    <a:pt x="2541" y="20831"/>
                    <a:pt x="2461" y="20831"/>
                  </a:cubicBezTo>
                  <a:close/>
                  <a:moveTo>
                    <a:pt x="1721" y="20481"/>
                  </a:moveTo>
                  <a:cubicBezTo>
                    <a:pt x="1800" y="20598"/>
                    <a:pt x="1827" y="20559"/>
                    <a:pt x="1853" y="20481"/>
                  </a:cubicBezTo>
                  <a:cubicBezTo>
                    <a:pt x="1880" y="20404"/>
                    <a:pt x="1668" y="20365"/>
                    <a:pt x="1721" y="20481"/>
                  </a:cubicBezTo>
                  <a:close/>
                  <a:moveTo>
                    <a:pt x="2065" y="20714"/>
                  </a:moveTo>
                  <a:cubicBezTo>
                    <a:pt x="2091" y="20792"/>
                    <a:pt x="2144" y="20831"/>
                    <a:pt x="2197" y="20714"/>
                  </a:cubicBezTo>
                  <a:cubicBezTo>
                    <a:pt x="2223" y="20637"/>
                    <a:pt x="2012" y="20559"/>
                    <a:pt x="2065" y="20714"/>
                  </a:cubicBezTo>
                  <a:close/>
                  <a:moveTo>
                    <a:pt x="21417" y="11429"/>
                  </a:moveTo>
                  <a:cubicBezTo>
                    <a:pt x="21391" y="11313"/>
                    <a:pt x="21206" y="11391"/>
                    <a:pt x="21127" y="11313"/>
                  </a:cubicBezTo>
                  <a:cubicBezTo>
                    <a:pt x="21047" y="11196"/>
                    <a:pt x="20889" y="11663"/>
                    <a:pt x="20862" y="11857"/>
                  </a:cubicBezTo>
                  <a:cubicBezTo>
                    <a:pt x="20836" y="12051"/>
                    <a:pt x="20598" y="12245"/>
                    <a:pt x="20598" y="12245"/>
                  </a:cubicBezTo>
                  <a:cubicBezTo>
                    <a:pt x="20598" y="12245"/>
                    <a:pt x="19910" y="12284"/>
                    <a:pt x="19858" y="12284"/>
                  </a:cubicBezTo>
                  <a:cubicBezTo>
                    <a:pt x="19831" y="12284"/>
                    <a:pt x="19672" y="12478"/>
                    <a:pt x="19567" y="12595"/>
                  </a:cubicBezTo>
                  <a:cubicBezTo>
                    <a:pt x="19567" y="12595"/>
                    <a:pt x="19593" y="12595"/>
                    <a:pt x="19593" y="12595"/>
                  </a:cubicBezTo>
                  <a:cubicBezTo>
                    <a:pt x="19646" y="12789"/>
                    <a:pt x="19408" y="12906"/>
                    <a:pt x="19170" y="12906"/>
                  </a:cubicBezTo>
                  <a:cubicBezTo>
                    <a:pt x="19091" y="12906"/>
                    <a:pt x="19038" y="12906"/>
                    <a:pt x="19011" y="12945"/>
                  </a:cubicBezTo>
                  <a:cubicBezTo>
                    <a:pt x="19011" y="12983"/>
                    <a:pt x="19011" y="13022"/>
                    <a:pt x="19011" y="13061"/>
                  </a:cubicBezTo>
                  <a:cubicBezTo>
                    <a:pt x="19011" y="13061"/>
                    <a:pt x="18985" y="13100"/>
                    <a:pt x="18959" y="13139"/>
                  </a:cubicBezTo>
                  <a:cubicBezTo>
                    <a:pt x="18906" y="13255"/>
                    <a:pt x="18615" y="13450"/>
                    <a:pt x="18456" y="13566"/>
                  </a:cubicBezTo>
                  <a:cubicBezTo>
                    <a:pt x="18271" y="13722"/>
                    <a:pt x="18033" y="13644"/>
                    <a:pt x="18033" y="13450"/>
                  </a:cubicBezTo>
                  <a:cubicBezTo>
                    <a:pt x="18033" y="13216"/>
                    <a:pt x="18165" y="13255"/>
                    <a:pt x="18192" y="13372"/>
                  </a:cubicBezTo>
                  <a:cubicBezTo>
                    <a:pt x="18218" y="13411"/>
                    <a:pt x="18245" y="13372"/>
                    <a:pt x="18271" y="13333"/>
                  </a:cubicBezTo>
                  <a:cubicBezTo>
                    <a:pt x="18245" y="13255"/>
                    <a:pt x="18245" y="13178"/>
                    <a:pt x="18245" y="13100"/>
                  </a:cubicBezTo>
                  <a:cubicBezTo>
                    <a:pt x="18192" y="13061"/>
                    <a:pt x="18271" y="12750"/>
                    <a:pt x="18165" y="12673"/>
                  </a:cubicBezTo>
                  <a:cubicBezTo>
                    <a:pt x="18060" y="12634"/>
                    <a:pt x="17928" y="12906"/>
                    <a:pt x="17954" y="12750"/>
                  </a:cubicBezTo>
                  <a:cubicBezTo>
                    <a:pt x="17954" y="12556"/>
                    <a:pt x="18139" y="12401"/>
                    <a:pt x="18033" y="12168"/>
                  </a:cubicBezTo>
                  <a:cubicBezTo>
                    <a:pt x="17928" y="11934"/>
                    <a:pt x="17742" y="11934"/>
                    <a:pt x="17690" y="12129"/>
                  </a:cubicBezTo>
                  <a:cubicBezTo>
                    <a:pt x="17663" y="12284"/>
                    <a:pt x="17531" y="12206"/>
                    <a:pt x="17478" y="12362"/>
                  </a:cubicBezTo>
                  <a:cubicBezTo>
                    <a:pt x="17425" y="12478"/>
                    <a:pt x="17399" y="12789"/>
                    <a:pt x="17425" y="13022"/>
                  </a:cubicBezTo>
                  <a:cubicBezTo>
                    <a:pt x="17452" y="13255"/>
                    <a:pt x="17425" y="13333"/>
                    <a:pt x="17267" y="13488"/>
                  </a:cubicBezTo>
                  <a:cubicBezTo>
                    <a:pt x="17134" y="13605"/>
                    <a:pt x="17055" y="13294"/>
                    <a:pt x="17108" y="12867"/>
                  </a:cubicBezTo>
                  <a:cubicBezTo>
                    <a:pt x="17161" y="12595"/>
                    <a:pt x="17267" y="12323"/>
                    <a:pt x="17161" y="12323"/>
                  </a:cubicBezTo>
                  <a:cubicBezTo>
                    <a:pt x="17055" y="12323"/>
                    <a:pt x="17293" y="12012"/>
                    <a:pt x="17478" y="11934"/>
                  </a:cubicBezTo>
                  <a:cubicBezTo>
                    <a:pt x="17690" y="11857"/>
                    <a:pt x="17928" y="11896"/>
                    <a:pt x="17928" y="11818"/>
                  </a:cubicBezTo>
                  <a:cubicBezTo>
                    <a:pt x="17928" y="11779"/>
                    <a:pt x="17928" y="11779"/>
                    <a:pt x="17954" y="11779"/>
                  </a:cubicBezTo>
                  <a:cubicBezTo>
                    <a:pt x="17901" y="11740"/>
                    <a:pt x="17875" y="11701"/>
                    <a:pt x="17822" y="11663"/>
                  </a:cubicBezTo>
                  <a:cubicBezTo>
                    <a:pt x="17822" y="11663"/>
                    <a:pt x="17822" y="11701"/>
                    <a:pt x="17795" y="11701"/>
                  </a:cubicBezTo>
                  <a:cubicBezTo>
                    <a:pt x="17716" y="11779"/>
                    <a:pt x="17742" y="11585"/>
                    <a:pt x="17610" y="11585"/>
                  </a:cubicBezTo>
                  <a:cubicBezTo>
                    <a:pt x="17452" y="11585"/>
                    <a:pt x="17319" y="11779"/>
                    <a:pt x="17214" y="11701"/>
                  </a:cubicBezTo>
                  <a:cubicBezTo>
                    <a:pt x="17108" y="11585"/>
                    <a:pt x="17161" y="11507"/>
                    <a:pt x="17055" y="11507"/>
                  </a:cubicBezTo>
                  <a:cubicBezTo>
                    <a:pt x="16949" y="11507"/>
                    <a:pt x="17134" y="11196"/>
                    <a:pt x="16976" y="11313"/>
                  </a:cubicBezTo>
                  <a:cubicBezTo>
                    <a:pt x="16817" y="11468"/>
                    <a:pt x="16606" y="11740"/>
                    <a:pt x="16500" y="11624"/>
                  </a:cubicBezTo>
                  <a:cubicBezTo>
                    <a:pt x="16394" y="11468"/>
                    <a:pt x="16288" y="11663"/>
                    <a:pt x="16209" y="11546"/>
                  </a:cubicBezTo>
                  <a:cubicBezTo>
                    <a:pt x="16156" y="11429"/>
                    <a:pt x="16473" y="11119"/>
                    <a:pt x="16632" y="11157"/>
                  </a:cubicBezTo>
                  <a:cubicBezTo>
                    <a:pt x="16685" y="11157"/>
                    <a:pt x="16711" y="11119"/>
                    <a:pt x="16764" y="11080"/>
                  </a:cubicBezTo>
                  <a:cubicBezTo>
                    <a:pt x="16658" y="11041"/>
                    <a:pt x="16500" y="10924"/>
                    <a:pt x="16447" y="11041"/>
                  </a:cubicBezTo>
                  <a:cubicBezTo>
                    <a:pt x="16394" y="11119"/>
                    <a:pt x="16315" y="11041"/>
                    <a:pt x="16262" y="10963"/>
                  </a:cubicBezTo>
                  <a:cubicBezTo>
                    <a:pt x="16209" y="10886"/>
                    <a:pt x="16156" y="11002"/>
                    <a:pt x="16077" y="10886"/>
                  </a:cubicBezTo>
                  <a:cubicBezTo>
                    <a:pt x="16024" y="10730"/>
                    <a:pt x="15945" y="10847"/>
                    <a:pt x="15892" y="10847"/>
                  </a:cubicBezTo>
                  <a:cubicBezTo>
                    <a:pt x="15839" y="10886"/>
                    <a:pt x="15786" y="10808"/>
                    <a:pt x="15707" y="10769"/>
                  </a:cubicBezTo>
                  <a:cubicBezTo>
                    <a:pt x="15627" y="10730"/>
                    <a:pt x="15680" y="10614"/>
                    <a:pt x="15627" y="10536"/>
                  </a:cubicBezTo>
                  <a:cubicBezTo>
                    <a:pt x="15548" y="10458"/>
                    <a:pt x="15548" y="10691"/>
                    <a:pt x="15548" y="10691"/>
                  </a:cubicBezTo>
                  <a:cubicBezTo>
                    <a:pt x="9679" y="10730"/>
                    <a:pt x="9679" y="10730"/>
                    <a:pt x="9679" y="10730"/>
                  </a:cubicBezTo>
                  <a:cubicBezTo>
                    <a:pt x="9705" y="10730"/>
                    <a:pt x="9705" y="10730"/>
                    <a:pt x="9705" y="10769"/>
                  </a:cubicBezTo>
                  <a:cubicBezTo>
                    <a:pt x="9785" y="10886"/>
                    <a:pt x="9732" y="10963"/>
                    <a:pt x="9758" y="11080"/>
                  </a:cubicBezTo>
                  <a:cubicBezTo>
                    <a:pt x="9785" y="11235"/>
                    <a:pt x="9758" y="11391"/>
                    <a:pt x="9679" y="11391"/>
                  </a:cubicBezTo>
                  <a:cubicBezTo>
                    <a:pt x="9600" y="11391"/>
                    <a:pt x="9600" y="11274"/>
                    <a:pt x="9652" y="11235"/>
                  </a:cubicBezTo>
                  <a:cubicBezTo>
                    <a:pt x="9705" y="11196"/>
                    <a:pt x="9679" y="11041"/>
                    <a:pt x="9626" y="11041"/>
                  </a:cubicBezTo>
                  <a:cubicBezTo>
                    <a:pt x="9600" y="11041"/>
                    <a:pt x="9573" y="11002"/>
                    <a:pt x="9573" y="10924"/>
                  </a:cubicBezTo>
                  <a:cubicBezTo>
                    <a:pt x="9494" y="10963"/>
                    <a:pt x="9388" y="10963"/>
                    <a:pt x="9256" y="10924"/>
                  </a:cubicBezTo>
                  <a:cubicBezTo>
                    <a:pt x="9256" y="10924"/>
                    <a:pt x="9256" y="10963"/>
                    <a:pt x="9256" y="10963"/>
                  </a:cubicBezTo>
                  <a:cubicBezTo>
                    <a:pt x="9256" y="11041"/>
                    <a:pt x="9282" y="11235"/>
                    <a:pt x="9362" y="11391"/>
                  </a:cubicBezTo>
                  <a:cubicBezTo>
                    <a:pt x="9441" y="11507"/>
                    <a:pt x="9388" y="11624"/>
                    <a:pt x="9467" y="11663"/>
                  </a:cubicBezTo>
                  <a:cubicBezTo>
                    <a:pt x="9520" y="11740"/>
                    <a:pt x="9520" y="11779"/>
                    <a:pt x="9467" y="11779"/>
                  </a:cubicBezTo>
                  <a:cubicBezTo>
                    <a:pt x="9388" y="11740"/>
                    <a:pt x="9441" y="11857"/>
                    <a:pt x="9414" y="12051"/>
                  </a:cubicBezTo>
                  <a:cubicBezTo>
                    <a:pt x="9388" y="12245"/>
                    <a:pt x="9388" y="12673"/>
                    <a:pt x="9388" y="12828"/>
                  </a:cubicBezTo>
                  <a:cubicBezTo>
                    <a:pt x="9362" y="12945"/>
                    <a:pt x="9256" y="13178"/>
                    <a:pt x="9335" y="13294"/>
                  </a:cubicBezTo>
                  <a:cubicBezTo>
                    <a:pt x="9388" y="13450"/>
                    <a:pt x="9441" y="13644"/>
                    <a:pt x="9388" y="13799"/>
                  </a:cubicBezTo>
                  <a:cubicBezTo>
                    <a:pt x="9362" y="13993"/>
                    <a:pt x="9362" y="14110"/>
                    <a:pt x="9414" y="14227"/>
                  </a:cubicBezTo>
                  <a:cubicBezTo>
                    <a:pt x="9467" y="14343"/>
                    <a:pt x="9441" y="14576"/>
                    <a:pt x="9494" y="14615"/>
                  </a:cubicBezTo>
                  <a:cubicBezTo>
                    <a:pt x="9547" y="14693"/>
                    <a:pt x="9600" y="14770"/>
                    <a:pt x="9652" y="14887"/>
                  </a:cubicBezTo>
                  <a:cubicBezTo>
                    <a:pt x="9705" y="15042"/>
                    <a:pt x="9732" y="14965"/>
                    <a:pt x="9758" y="15081"/>
                  </a:cubicBezTo>
                  <a:cubicBezTo>
                    <a:pt x="9758" y="15198"/>
                    <a:pt x="9758" y="15237"/>
                    <a:pt x="9837" y="15275"/>
                  </a:cubicBezTo>
                  <a:cubicBezTo>
                    <a:pt x="9917" y="15314"/>
                    <a:pt x="9864" y="15431"/>
                    <a:pt x="9864" y="15509"/>
                  </a:cubicBezTo>
                  <a:cubicBezTo>
                    <a:pt x="9864" y="15586"/>
                    <a:pt x="9970" y="15703"/>
                    <a:pt x="10102" y="15858"/>
                  </a:cubicBezTo>
                  <a:cubicBezTo>
                    <a:pt x="10208" y="16014"/>
                    <a:pt x="10102" y="16169"/>
                    <a:pt x="10208" y="16169"/>
                  </a:cubicBezTo>
                  <a:cubicBezTo>
                    <a:pt x="10287" y="16169"/>
                    <a:pt x="10366" y="16247"/>
                    <a:pt x="10472" y="16324"/>
                  </a:cubicBezTo>
                  <a:cubicBezTo>
                    <a:pt x="10551" y="16402"/>
                    <a:pt x="10578" y="16363"/>
                    <a:pt x="10631" y="16363"/>
                  </a:cubicBezTo>
                  <a:cubicBezTo>
                    <a:pt x="10710" y="16402"/>
                    <a:pt x="10816" y="16596"/>
                    <a:pt x="10842" y="16713"/>
                  </a:cubicBezTo>
                  <a:cubicBezTo>
                    <a:pt x="10842" y="16791"/>
                    <a:pt x="10869" y="16829"/>
                    <a:pt x="10895" y="16907"/>
                  </a:cubicBezTo>
                  <a:cubicBezTo>
                    <a:pt x="11371" y="16829"/>
                    <a:pt x="11371" y="16829"/>
                    <a:pt x="11371" y="16829"/>
                  </a:cubicBezTo>
                  <a:cubicBezTo>
                    <a:pt x="11371" y="16829"/>
                    <a:pt x="11529" y="16985"/>
                    <a:pt x="11609" y="17024"/>
                  </a:cubicBezTo>
                  <a:cubicBezTo>
                    <a:pt x="11688" y="17024"/>
                    <a:pt x="12164" y="17296"/>
                    <a:pt x="12164" y="17296"/>
                  </a:cubicBezTo>
                  <a:cubicBezTo>
                    <a:pt x="12772" y="17296"/>
                    <a:pt x="12772" y="17296"/>
                    <a:pt x="12772" y="17296"/>
                  </a:cubicBezTo>
                  <a:cubicBezTo>
                    <a:pt x="12825" y="17140"/>
                    <a:pt x="12825" y="17140"/>
                    <a:pt x="12825" y="17140"/>
                  </a:cubicBezTo>
                  <a:cubicBezTo>
                    <a:pt x="13169" y="17140"/>
                    <a:pt x="13169" y="17140"/>
                    <a:pt x="13169" y="17140"/>
                  </a:cubicBezTo>
                  <a:cubicBezTo>
                    <a:pt x="13169" y="17140"/>
                    <a:pt x="13380" y="17451"/>
                    <a:pt x="13407" y="17451"/>
                  </a:cubicBezTo>
                  <a:cubicBezTo>
                    <a:pt x="13433" y="17490"/>
                    <a:pt x="13539" y="17606"/>
                    <a:pt x="13539" y="17723"/>
                  </a:cubicBezTo>
                  <a:cubicBezTo>
                    <a:pt x="13539" y="17801"/>
                    <a:pt x="13565" y="17878"/>
                    <a:pt x="13618" y="17917"/>
                  </a:cubicBezTo>
                  <a:cubicBezTo>
                    <a:pt x="13671" y="17956"/>
                    <a:pt x="13856" y="18111"/>
                    <a:pt x="13856" y="18111"/>
                  </a:cubicBezTo>
                  <a:cubicBezTo>
                    <a:pt x="13882" y="18073"/>
                    <a:pt x="13935" y="17801"/>
                    <a:pt x="14041" y="17801"/>
                  </a:cubicBezTo>
                  <a:cubicBezTo>
                    <a:pt x="14120" y="17801"/>
                    <a:pt x="14385" y="17917"/>
                    <a:pt x="14411" y="18111"/>
                  </a:cubicBezTo>
                  <a:cubicBezTo>
                    <a:pt x="14464" y="18345"/>
                    <a:pt x="14570" y="18500"/>
                    <a:pt x="14623" y="18539"/>
                  </a:cubicBezTo>
                  <a:cubicBezTo>
                    <a:pt x="14649" y="18578"/>
                    <a:pt x="14623" y="18733"/>
                    <a:pt x="14676" y="18772"/>
                  </a:cubicBezTo>
                  <a:cubicBezTo>
                    <a:pt x="14702" y="18850"/>
                    <a:pt x="14702" y="18966"/>
                    <a:pt x="14729" y="18966"/>
                  </a:cubicBezTo>
                  <a:cubicBezTo>
                    <a:pt x="14755" y="18966"/>
                    <a:pt x="14940" y="19122"/>
                    <a:pt x="15019" y="19122"/>
                  </a:cubicBezTo>
                  <a:cubicBezTo>
                    <a:pt x="15046" y="19122"/>
                    <a:pt x="15072" y="19160"/>
                    <a:pt x="15099" y="19160"/>
                  </a:cubicBezTo>
                  <a:cubicBezTo>
                    <a:pt x="15125" y="18927"/>
                    <a:pt x="14940" y="18888"/>
                    <a:pt x="15046" y="18772"/>
                  </a:cubicBezTo>
                  <a:cubicBezTo>
                    <a:pt x="15178" y="18655"/>
                    <a:pt x="15046" y="18539"/>
                    <a:pt x="15099" y="18461"/>
                  </a:cubicBezTo>
                  <a:cubicBezTo>
                    <a:pt x="15152" y="18422"/>
                    <a:pt x="15257" y="18383"/>
                    <a:pt x="15257" y="18267"/>
                  </a:cubicBezTo>
                  <a:cubicBezTo>
                    <a:pt x="15257" y="18189"/>
                    <a:pt x="15310" y="18189"/>
                    <a:pt x="15389" y="18228"/>
                  </a:cubicBezTo>
                  <a:cubicBezTo>
                    <a:pt x="15469" y="18228"/>
                    <a:pt x="15601" y="18034"/>
                    <a:pt x="15601" y="17956"/>
                  </a:cubicBezTo>
                  <a:cubicBezTo>
                    <a:pt x="15575" y="17878"/>
                    <a:pt x="15601" y="17878"/>
                    <a:pt x="15707" y="17878"/>
                  </a:cubicBezTo>
                  <a:cubicBezTo>
                    <a:pt x="15786" y="17917"/>
                    <a:pt x="15760" y="17762"/>
                    <a:pt x="15839" y="17762"/>
                  </a:cubicBezTo>
                  <a:cubicBezTo>
                    <a:pt x="15892" y="17801"/>
                    <a:pt x="15918" y="17840"/>
                    <a:pt x="15945" y="17801"/>
                  </a:cubicBezTo>
                  <a:cubicBezTo>
                    <a:pt x="15945" y="17723"/>
                    <a:pt x="15998" y="17723"/>
                    <a:pt x="16050" y="17801"/>
                  </a:cubicBezTo>
                  <a:cubicBezTo>
                    <a:pt x="16077" y="17917"/>
                    <a:pt x="16209" y="17917"/>
                    <a:pt x="16209" y="17840"/>
                  </a:cubicBezTo>
                  <a:cubicBezTo>
                    <a:pt x="16235" y="17723"/>
                    <a:pt x="16288" y="17840"/>
                    <a:pt x="16368" y="17917"/>
                  </a:cubicBezTo>
                  <a:cubicBezTo>
                    <a:pt x="16421" y="18034"/>
                    <a:pt x="16447" y="17995"/>
                    <a:pt x="16526" y="17995"/>
                  </a:cubicBezTo>
                  <a:cubicBezTo>
                    <a:pt x="16632" y="17995"/>
                    <a:pt x="16632" y="17956"/>
                    <a:pt x="16632" y="17878"/>
                  </a:cubicBezTo>
                  <a:cubicBezTo>
                    <a:pt x="16632" y="17801"/>
                    <a:pt x="16738" y="18073"/>
                    <a:pt x="16817" y="18073"/>
                  </a:cubicBezTo>
                  <a:cubicBezTo>
                    <a:pt x="16896" y="18111"/>
                    <a:pt x="16844" y="17995"/>
                    <a:pt x="16764" y="17917"/>
                  </a:cubicBezTo>
                  <a:cubicBezTo>
                    <a:pt x="16711" y="17840"/>
                    <a:pt x="16791" y="17801"/>
                    <a:pt x="16738" y="17762"/>
                  </a:cubicBezTo>
                  <a:cubicBezTo>
                    <a:pt x="16658" y="17684"/>
                    <a:pt x="16791" y="17606"/>
                    <a:pt x="16923" y="17606"/>
                  </a:cubicBezTo>
                  <a:cubicBezTo>
                    <a:pt x="17029" y="17606"/>
                    <a:pt x="17029" y="17645"/>
                    <a:pt x="17055" y="17568"/>
                  </a:cubicBezTo>
                  <a:cubicBezTo>
                    <a:pt x="17108" y="17451"/>
                    <a:pt x="17134" y="17568"/>
                    <a:pt x="17134" y="17645"/>
                  </a:cubicBezTo>
                  <a:cubicBezTo>
                    <a:pt x="17134" y="17723"/>
                    <a:pt x="17319" y="17606"/>
                    <a:pt x="17425" y="17606"/>
                  </a:cubicBezTo>
                  <a:cubicBezTo>
                    <a:pt x="17531" y="17606"/>
                    <a:pt x="17610" y="17723"/>
                    <a:pt x="17637" y="17801"/>
                  </a:cubicBezTo>
                  <a:cubicBezTo>
                    <a:pt x="17637" y="17878"/>
                    <a:pt x="17716" y="17917"/>
                    <a:pt x="17769" y="17840"/>
                  </a:cubicBezTo>
                  <a:cubicBezTo>
                    <a:pt x="17848" y="17762"/>
                    <a:pt x="17901" y="17645"/>
                    <a:pt x="17980" y="17762"/>
                  </a:cubicBezTo>
                  <a:cubicBezTo>
                    <a:pt x="18033" y="17840"/>
                    <a:pt x="18113" y="17956"/>
                    <a:pt x="18192" y="18073"/>
                  </a:cubicBezTo>
                  <a:cubicBezTo>
                    <a:pt x="18271" y="18189"/>
                    <a:pt x="18139" y="18345"/>
                    <a:pt x="18192" y="18461"/>
                  </a:cubicBezTo>
                  <a:cubicBezTo>
                    <a:pt x="18245" y="18539"/>
                    <a:pt x="18192" y="18655"/>
                    <a:pt x="18271" y="18772"/>
                  </a:cubicBezTo>
                  <a:cubicBezTo>
                    <a:pt x="18377" y="18850"/>
                    <a:pt x="18298" y="19044"/>
                    <a:pt x="18377" y="19083"/>
                  </a:cubicBezTo>
                  <a:cubicBezTo>
                    <a:pt x="18430" y="19122"/>
                    <a:pt x="18509" y="19277"/>
                    <a:pt x="18509" y="19355"/>
                  </a:cubicBezTo>
                  <a:cubicBezTo>
                    <a:pt x="18509" y="19432"/>
                    <a:pt x="18668" y="19510"/>
                    <a:pt x="18668" y="19393"/>
                  </a:cubicBezTo>
                  <a:cubicBezTo>
                    <a:pt x="18668" y="19277"/>
                    <a:pt x="18747" y="19122"/>
                    <a:pt x="18774" y="19005"/>
                  </a:cubicBezTo>
                  <a:cubicBezTo>
                    <a:pt x="18774" y="18927"/>
                    <a:pt x="18721" y="18500"/>
                    <a:pt x="18641" y="18383"/>
                  </a:cubicBezTo>
                  <a:cubicBezTo>
                    <a:pt x="18588" y="18267"/>
                    <a:pt x="18668" y="18228"/>
                    <a:pt x="18588" y="18111"/>
                  </a:cubicBezTo>
                  <a:cubicBezTo>
                    <a:pt x="18509" y="17956"/>
                    <a:pt x="18456" y="17684"/>
                    <a:pt x="18456" y="17490"/>
                  </a:cubicBezTo>
                  <a:cubicBezTo>
                    <a:pt x="18483" y="17296"/>
                    <a:pt x="18641" y="16946"/>
                    <a:pt x="18721" y="16829"/>
                  </a:cubicBezTo>
                  <a:cubicBezTo>
                    <a:pt x="18800" y="16713"/>
                    <a:pt x="18879" y="16791"/>
                    <a:pt x="18906" y="16674"/>
                  </a:cubicBezTo>
                  <a:cubicBezTo>
                    <a:pt x="18932" y="16557"/>
                    <a:pt x="19011" y="16441"/>
                    <a:pt x="19091" y="16441"/>
                  </a:cubicBezTo>
                  <a:cubicBezTo>
                    <a:pt x="19144" y="16441"/>
                    <a:pt x="19197" y="16441"/>
                    <a:pt x="19197" y="16363"/>
                  </a:cubicBezTo>
                  <a:cubicBezTo>
                    <a:pt x="19223" y="16286"/>
                    <a:pt x="19302" y="16169"/>
                    <a:pt x="19435" y="16130"/>
                  </a:cubicBezTo>
                  <a:cubicBezTo>
                    <a:pt x="19567" y="16091"/>
                    <a:pt x="19487" y="16014"/>
                    <a:pt x="19461" y="15936"/>
                  </a:cubicBezTo>
                  <a:cubicBezTo>
                    <a:pt x="19408" y="15819"/>
                    <a:pt x="19487" y="15742"/>
                    <a:pt x="19514" y="15819"/>
                  </a:cubicBezTo>
                  <a:cubicBezTo>
                    <a:pt x="19540" y="15858"/>
                    <a:pt x="19593" y="15858"/>
                    <a:pt x="19646" y="15819"/>
                  </a:cubicBezTo>
                  <a:cubicBezTo>
                    <a:pt x="19699" y="15781"/>
                    <a:pt x="19805" y="15625"/>
                    <a:pt x="19699" y="15625"/>
                  </a:cubicBezTo>
                  <a:cubicBezTo>
                    <a:pt x="19593" y="15625"/>
                    <a:pt x="19567" y="15586"/>
                    <a:pt x="19646" y="15547"/>
                  </a:cubicBezTo>
                  <a:cubicBezTo>
                    <a:pt x="19699" y="15509"/>
                    <a:pt x="19646" y="15314"/>
                    <a:pt x="19567" y="15314"/>
                  </a:cubicBezTo>
                  <a:cubicBezTo>
                    <a:pt x="19487" y="15314"/>
                    <a:pt x="19514" y="15237"/>
                    <a:pt x="19567" y="15159"/>
                  </a:cubicBezTo>
                  <a:cubicBezTo>
                    <a:pt x="19620" y="15081"/>
                    <a:pt x="19487" y="14965"/>
                    <a:pt x="19408" y="14887"/>
                  </a:cubicBezTo>
                  <a:cubicBezTo>
                    <a:pt x="19355" y="14848"/>
                    <a:pt x="19461" y="14809"/>
                    <a:pt x="19514" y="14809"/>
                  </a:cubicBezTo>
                  <a:cubicBezTo>
                    <a:pt x="19540" y="14770"/>
                    <a:pt x="19514" y="14460"/>
                    <a:pt x="19540" y="14382"/>
                  </a:cubicBezTo>
                  <a:cubicBezTo>
                    <a:pt x="19567" y="14304"/>
                    <a:pt x="19646" y="14304"/>
                    <a:pt x="19620" y="14382"/>
                  </a:cubicBezTo>
                  <a:cubicBezTo>
                    <a:pt x="19567" y="14460"/>
                    <a:pt x="19540" y="14576"/>
                    <a:pt x="19593" y="14693"/>
                  </a:cubicBezTo>
                  <a:cubicBezTo>
                    <a:pt x="19646" y="14809"/>
                    <a:pt x="19672" y="14887"/>
                    <a:pt x="19646" y="15042"/>
                  </a:cubicBezTo>
                  <a:cubicBezTo>
                    <a:pt x="19620" y="15237"/>
                    <a:pt x="19672" y="15198"/>
                    <a:pt x="19752" y="14965"/>
                  </a:cubicBezTo>
                  <a:cubicBezTo>
                    <a:pt x="19805" y="14770"/>
                    <a:pt x="19831" y="14576"/>
                    <a:pt x="19778" y="14576"/>
                  </a:cubicBezTo>
                  <a:cubicBezTo>
                    <a:pt x="19725" y="14537"/>
                    <a:pt x="19725" y="14343"/>
                    <a:pt x="19778" y="14421"/>
                  </a:cubicBezTo>
                  <a:cubicBezTo>
                    <a:pt x="19831" y="14537"/>
                    <a:pt x="19858" y="14537"/>
                    <a:pt x="19937" y="14421"/>
                  </a:cubicBezTo>
                  <a:cubicBezTo>
                    <a:pt x="20016" y="14304"/>
                    <a:pt x="20095" y="14071"/>
                    <a:pt x="20043" y="14032"/>
                  </a:cubicBezTo>
                  <a:cubicBezTo>
                    <a:pt x="19990" y="13993"/>
                    <a:pt x="20069" y="13916"/>
                    <a:pt x="20175" y="13955"/>
                  </a:cubicBezTo>
                  <a:cubicBezTo>
                    <a:pt x="20254" y="13955"/>
                    <a:pt x="20466" y="13838"/>
                    <a:pt x="20466" y="13799"/>
                  </a:cubicBezTo>
                  <a:cubicBezTo>
                    <a:pt x="20518" y="13683"/>
                    <a:pt x="20148" y="13877"/>
                    <a:pt x="20148" y="13799"/>
                  </a:cubicBezTo>
                  <a:cubicBezTo>
                    <a:pt x="20148" y="13722"/>
                    <a:pt x="20386" y="13644"/>
                    <a:pt x="20492" y="13644"/>
                  </a:cubicBezTo>
                  <a:cubicBezTo>
                    <a:pt x="20598" y="13644"/>
                    <a:pt x="20545" y="13411"/>
                    <a:pt x="20598" y="13527"/>
                  </a:cubicBezTo>
                  <a:cubicBezTo>
                    <a:pt x="20651" y="13605"/>
                    <a:pt x="20704" y="13566"/>
                    <a:pt x="20783" y="13527"/>
                  </a:cubicBezTo>
                  <a:cubicBezTo>
                    <a:pt x="20836" y="13488"/>
                    <a:pt x="20783" y="13333"/>
                    <a:pt x="20730" y="13294"/>
                  </a:cubicBezTo>
                  <a:cubicBezTo>
                    <a:pt x="20651" y="13255"/>
                    <a:pt x="20783" y="13178"/>
                    <a:pt x="20756" y="13139"/>
                  </a:cubicBezTo>
                  <a:cubicBezTo>
                    <a:pt x="20730" y="13061"/>
                    <a:pt x="20809" y="12828"/>
                    <a:pt x="20889" y="12789"/>
                  </a:cubicBezTo>
                  <a:cubicBezTo>
                    <a:pt x="20968" y="12750"/>
                    <a:pt x="20941" y="12673"/>
                    <a:pt x="21021" y="12673"/>
                  </a:cubicBezTo>
                  <a:cubicBezTo>
                    <a:pt x="21074" y="12673"/>
                    <a:pt x="21100" y="12556"/>
                    <a:pt x="21153" y="12440"/>
                  </a:cubicBezTo>
                  <a:cubicBezTo>
                    <a:pt x="21232" y="12362"/>
                    <a:pt x="21338" y="12595"/>
                    <a:pt x="21417" y="12478"/>
                  </a:cubicBezTo>
                  <a:cubicBezTo>
                    <a:pt x="21470" y="12401"/>
                    <a:pt x="21523" y="12362"/>
                    <a:pt x="21576" y="12284"/>
                  </a:cubicBezTo>
                  <a:cubicBezTo>
                    <a:pt x="21338" y="11818"/>
                    <a:pt x="21417" y="11507"/>
                    <a:pt x="21417" y="1142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371593" y="1849173"/>
              <a:ext cx="347740" cy="248594"/>
            </a:xfrm>
            <a:custGeom>
              <a:rect b="b" l="l" r="r" t="t"/>
              <a:pathLst>
                <a:path extrusionOk="0" h="21331" w="21400">
                  <a:moveTo>
                    <a:pt x="21190" y="3795"/>
                  </a:moveTo>
                  <a:cubicBezTo>
                    <a:pt x="20561" y="3795"/>
                    <a:pt x="19932" y="3795"/>
                    <a:pt x="19513" y="3795"/>
                  </a:cubicBezTo>
                  <a:cubicBezTo>
                    <a:pt x="18883" y="3503"/>
                    <a:pt x="17835" y="3503"/>
                    <a:pt x="17416" y="2919"/>
                  </a:cubicBezTo>
                  <a:cubicBezTo>
                    <a:pt x="17206" y="2627"/>
                    <a:pt x="16786" y="2335"/>
                    <a:pt x="16786" y="2919"/>
                  </a:cubicBezTo>
                  <a:cubicBezTo>
                    <a:pt x="16786" y="3211"/>
                    <a:pt x="15948" y="3503"/>
                    <a:pt x="15318" y="2919"/>
                  </a:cubicBezTo>
                  <a:cubicBezTo>
                    <a:pt x="14899" y="2627"/>
                    <a:pt x="14060" y="2335"/>
                    <a:pt x="13641" y="1751"/>
                  </a:cubicBezTo>
                  <a:cubicBezTo>
                    <a:pt x="13641" y="1751"/>
                    <a:pt x="13221" y="1459"/>
                    <a:pt x="12802" y="1168"/>
                  </a:cubicBezTo>
                  <a:cubicBezTo>
                    <a:pt x="12173" y="1459"/>
                    <a:pt x="10915" y="584"/>
                    <a:pt x="9866" y="876"/>
                  </a:cubicBezTo>
                  <a:cubicBezTo>
                    <a:pt x="8817" y="876"/>
                    <a:pt x="5672" y="584"/>
                    <a:pt x="4204" y="584"/>
                  </a:cubicBezTo>
                  <a:cubicBezTo>
                    <a:pt x="2946" y="876"/>
                    <a:pt x="2946" y="0"/>
                    <a:pt x="2317" y="0"/>
                  </a:cubicBezTo>
                  <a:cubicBezTo>
                    <a:pt x="1478" y="0"/>
                    <a:pt x="1897" y="1168"/>
                    <a:pt x="849" y="1168"/>
                  </a:cubicBezTo>
                  <a:cubicBezTo>
                    <a:pt x="-200" y="1168"/>
                    <a:pt x="-200" y="2043"/>
                    <a:pt x="429" y="2919"/>
                  </a:cubicBezTo>
                  <a:cubicBezTo>
                    <a:pt x="849" y="3211"/>
                    <a:pt x="849" y="4378"/>
                    <a:pt x="849" y="5254"/>
                  </a:cubicBezTo>
                  <a:cubicBezTo>
                    <a:pt x="1058" y="5254"/>
                    <a:pt x="1058" y="4962"/>
                    <a:pt x="1268" y="4962"/>
                  </a:cubicBezTo>
                  <a:cubicBezTo>
                    <a:pt x="1478" y="4378"/>
                    <a:pt x="1897" y="4378"/>
                    <a:pt x="1897" y="4962"/>
                  </a:cubicBezTo>
                  <a:cubicBezTo>
                    <a:pt x="1897" y="5546"/>
                    <a:pt x="2526" y="5254"/>
                    <a:pt x="2946" y="5254"/>
                  </a:cubicBezTo>
                  <a:cubicBezTo>
                    <a:pt x="3155" y="5254"/>
                    <a:pt x="3155" y="5838"/>
                    <a:pt x="3575" y="5254"/>
                  </a:cubicBezTo>
                  <a:cubicBezTo>
                    <a:pt x="3994" y="4962"/>
                    <a:pt x="4623" y="4962"/>
                    <a:pt x="4623" y="5546"/>
                  </a:cubicBezTo>
                  <a:cubicBezTo>
                    <a:pt x="4623" y="6130"/>
                    <a:pt x="5462" y="5838"/>
                    <a:pt x="5043" y="6422"/>
                  </a:cubicBezTo>
                  <a:cubicBezTo>
                    <a:pt x="4414" y="7297"/>
                    <a:pt x="3994" y="7297"/>
                    <a:pt x="3994" y="7881"/>
                  </a:cubicBezTo>
                  <a:cubicBezTo>
                    <a:pt x="3994" y="8465"/>
                    <a:pt x="4414" y="9341"/>
                    <a:pt x="3994" y="9924"/>
                  </a:cubicBezTo>
                  <a:cubicBezTo>
                    <a:pt x="3575" y="10508"/>
                    <a:pt x="4204" y="11676"/>
                    <a:pt x="3784" y="11676"/>
                  </a:cubicBezTo>
                  <a:cubicBezTo>
                    <a:pt x="3365" y="11676"/>
                    <a:pt x="2736" y="11968"/>
                    <a:pt x="3365" y="12551"/>
                  </a:cubicBezTo>
                  <a:cubicBezTo>
                    <a:pt x="3784" y="13135"/>
                    <a:pt x="4204" y="13719"/>
                    <a:pt x="3784" y="13719"/>
                  </a:cubicBezTo>
                  <a:cubicBezTo>
                    <a:pt x="3365" y="13719"/>
                    <a:pt x="3155" y="14886"/>
                    <a:pt x="3365" y="15178"/>
                  </a:cubicBezTo>
                  <a:cubicBezTo>
                    <a:pt x="3575" y="15470"/>
                    <a:pt x="4414" y="16054"/>
                    <a:pt x="3784" y="16346"/>
                  </a:cubicBezTo>
                  <a:cubicBezTo>
                    <a:pt x="3155" y="16346"/>
                    <a:pt x="3155" y="17222"/>
                    <a:pt x="3155" y="17805"/>
                  </a:cubicBezTo>
                  <a:cubicBezTo>
                    <a:pt x="3155" y="17805"/>
                    <a:pt x="3155" y="18097"/>
                    <a:pt x="3365" y="18389"/>
                  </a:cubicBezTo>
                  <a:cubicBezTo>
                    <a:pt x="3575" y="18389"/>
                    <a:pt x="3994" y="18389"/>
                    <a:pt x="4204" y="18681"/>
                  </a:cubicBezTo>
                  <a:cubicBezTo>
                    <a:pt x="4833" y="18973"/>
                    <a:pt x="5252" y="21600"/>
                    <a:pt x="6301" y="21308"/>
                  </a:cubicBezTo>
                  <a:cubicBezTo>
                    <a:pt x="6720" y="21308"/>
                    <a:pt x="6511" y="20724"/>
                    <a:pt x="6720" y="20432"/>
                  </a:cubicBezTo>
                  <a:cubicBezTo>
                    <a:pt x="6930" y="20141"/>
                    <a:pt x="7140" y="20432"/>
                    <a:pt x="7559" y="20432"/>
                  </a:cubicBezTo>
                  <a:cubicBezTo>
                    <a:pt x="7979" y="20432"/>
                    <a:pt x="8188" y="19557"/>
                    <a:pt x="9237" y="19557"/>
                  </a:cubicBezTo>
                  <a:cubicBezTo>
                    <a:pt x="10076" y="19557"/>
                    <a:pt x="10705" y="19557"/>
                    <a:pt x="11334" y="19557"/>
                  </a:cubicBezTo>
                  <a:cubicBezTo>
                    <a:pt x="11963" y="19557"/>
                    <a:pt x="12383" y="19265"/>
                    <a:pt x="12592" y="18681"/>
                  </a:cubicBezTo>
                  <a:cubicBezTo>
                    <a:pt x="12592" y="18097"/>
                    <a:pt x="13221" y="17514"/>
                    <a:pt x="13850" y="17514"/>
                  </a:cubicBezTo>
                  <a:cubicBezTo>
                    <a:pt x="14480" y="17222"/>
                    <a:pt x="14480" y="16346"/>
                    <a:pt x="14480" y="15762"/>
                  </a:cubicBezTo>
                  <a:cubicBezTo>
                    <a:pt x="14480" y="15178"/>
                    <a:pt x="15738" y="14303"/>
                    <a:pt x="15738" y="14011"/>
                  </a:cubicBezTo>
                  <a:cubicBezTo>
                    <a:pt x="15738" y="13427"/>
                    <a:pt x="15109" y="11968"/>
                    <a:pt x="15738" y="10508"/>
                  </a:cubicBezTo>
                  <a:cubicBezTo>
                    <a:pt x="16367" y="9049"/>
                    <a:pt x="17206" y="9049"/>
                    <a:pt x="17206" y="8173"/>
                  </a:cubicBezTo>
                  <a:cubicBezTo>
                    <a:pt x="17206" y="7589"/>
                    <a:pt x="17835" y="7297"/>
                    <a:pt x="18674" y="7005"/>
                  </a:cubicBezTo>
                  <a:cubicBezTo>
                    <a:pt x="19513" y="7005"/>
                    <a:pt x="19722" y="6130"/>
                    <a:pt x="20561" y="5838"/>
                  </a:cubicBezTo>
                  <a:cubicBezTo>
                    <a:pt x="21190" y="5546"/>
                    <a:pt x="21400" y="4670"/>
                    <a:pt x="21190" y="3795"/>
                  </a:cubicBezTo>
                  <a:close/>
                  <a:moveTo>
                    <a:pt x="21400" y="11384"/>
                  </a:moveTo>
                  <a:cubicBezTo>
                    <a:pt x="21190" y="10216"/>
                    <a:pt x="19513" y="11676"/>
                    <a:pt x="19932" y="11968"/>
                  </a:cubicBezTo>
                  <a:cubicBezTo>
                    <a:pt x="20561" y="12843"/>
                    <a:pt x="21400" y="12551"/>
                    <a:pt x="21400" y="1138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981132" y="1739850"/>
              <a:ext cx="92062" cy="51786"/>
            </a:xfrm>
            <a:custGeom>
              <a:rect b="b" l="l" r="r" t="t"/>
              <a:pathLst>
                <a:path extrusionOk="0" h="21600" w="21600">
                  <a:moveTo>
                    <a:pt x="0" y="18720"/>
                  </a:moveTo>
                  <a:cubicBezTo>
                    <a:pt x="1600" y="17280"/>
                    <a:pt x="3200" y="17280"/>
                    <a:pt x="4000" y="18720"/>
                  </a:cubicBezTo>
                  <a:cubicBezTo>
                    <a:pt x="4800" y="18720"/>
                    <a:pt x="4800" y="20160"/>
                    <a:pt x="4800" y="21600"/>
                  </a:cubicBezTo>
                  <a:cubicBezTo>
                    <a:pt x="6400" y="21600"/>
                    <a:pt x="8800" y="20160"/>
                    <a:pt x="9600" y="20160"/>
                  </a:cubicBezTo>
                  <a:cubicBezTo>
                    <a:pt x="10400" y="18720"/>
                    <a:pt x="13600" y="21600"/>
                    <a:pt x="13600" y="20160"/>
                  </a:cubicBezTo>
                  <a:cubicBezTo>
                    <a:pt x="13600" y="18720"/>
                    <a:pt x="14400" y="15840"/>
                    <a:pt x="16000" y="15840"/>
                  </a:cubicBezTo>
                  <a:cubicBezTo>
                    <a:pt x="16800" y="15840"/>
                    <a:pt x="16000" y="10080"/>
                    <a:pt x="17600" y="10080"/>
                  </a:cubicBezTo>
                  <a:cubicBezTo>
                    <a:pt x="18400" y="8640"/>
                    <a:pt x="21600" y="4320"/>
                    <a:pt x="21600" y="4320"/>
                  </a:cubicBezTo>
                  <a:cubicBezTo>
                    <a:pt x="21600" y="4320"/>
                    <a:pt x="20000" y="0"/>
                    <a:pt x="20000" y="0"/>
                  </a:cubicBezTo>
                  <a:cubicBezTo>
                    <a:pt x="19200" y="0"/>
                    <a:pt x="18400" y="2880"/>
                    <a:pt x="15200" y="2880"/>
                  </a:cubicBezTo>
                  <a:cubicBezTo>
                    <a:pt x="12800" y="2880"/>
                    <a:pt x="11200" y="5760"/>
                    <a:pt x="9600" y="5760"/>
                  </a:cubicBezTo>
                  <a:cubicBezTo>
                    <a:pt x="8800" y="5760"/>
                    <a:pt x="4800" y="4320"/>
                    <a:pt x="2400" y="4320"/>
                  </a:cubicBezTo>
                  <a:cubicBezTo>
                    <a:pt x="1600" y="4320"/>
                    <a:pt x="800" y="4320"/>
                    <a:pt x="0" y="4320"/>
                  </a:cubicBezTo>
                  <a:cubicBezTo>
                    <a:pt x="0" y="7200"/>
                    <a:pt x="0" y="12960"/>
                    <a:pt x="0" y="1872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5168132" y="1913903"/>
              <a:ext cx="172616" cy="2186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0753" y="0"/>
                    <a:pt x="19482" y="337"/>
                    <a:pt x="19906" y="675"/>
                  </a:cubicBezTo>
                  <a:cubicBezTo>
                    <a:pt x="19906" y="1012"/>
                    <a:pt x="19482" y="1350"/>
                    <a:pt x="18635" y="1350"/>
                  </a:cubicBezTo>
                  <a:cubicBezTo>
                    <a:pt x="18635" y="1350"/>
                    <a:pt x="15671" y="1012"/>
                    <a:pt x="14824" y="675"/>
                  </a:cubicBezTo>
                  <a:cubicBezTo>
                    <a:pt x="14400" y="675"/>
                    <a:pt x="11435" y="675"/>
                    <a:pt x="10165" y="675"/>
                  </a:cubicBezTo>
                  <a:cubicBezTo>
                    <a:pt x="10165" y="675"/>
                    <a:pt x="10165" y="675"/>
                    <a:pt x="10165" y="1012"/>
                  </a:cubicBezTo>
                  <a:cubicBezTo>
                    <a:pt x="10165" y="1350"/>
                    <a:pt x="7624" y="2362"/>
                    <a:pt x="7200" y="2025"/>
                  </a:cubicBezTo>
                  <a:cubicBezTo>
                    <a:pt x="6776" y="2025"/>
                    <a:pt x="6353" y="2700"/>
                    <a:pt x="5506" y="2700"/>
                  </a:cubicBezTo>
                  <a:cubicBezTo>
                    <a:pt x="4659" y="3037"/>
                    <a:pt x="3388" y="2700"/>
                    <a:pt x="2965" y="3037"/>
                  </a:cubicBezTo>
                  <a:cubicBezTo>
                    <a:pt x="2965" y="3375"/>
                    <a:pt x="2541" y="4050"/>
                    <a:pt x="2118" y="4725"/>
                  </a:cubicBezTo>
                  <a:cubicBezTo>
                    <a:pt x="1271" y="5062"/>
                    <a:pt x="1694" y="5400"/>
                    <a:pt x="1271" y="5737"/>
                  </a:cubicBezTo>
                  <a:cubicBezTo>
                    <a:pt x="424" y="5737"/>
                    <a:pt x="424" y="6412"/>
                    <a:pt x="0" y="7087"/>
                  </a:cubicBezTo>
                  <a:cubicBezTo>
                    <a:pt x="0" y="7087"/>
                    <a:pt x="424" y="7087"/>
                    <a:pt x="424" y="7087"/>
                  </a:cubicBezTo>
                  <a:cubicBezTo>
                    <a:pt x="1271" y="7425"/>
                    <a:pt x="2118" y="8437"/>
                    <a:pt x="2118" y="9450"/>
                  </a:cubicBezTo>
                  <a:cubicBezTo>
                    <a:pt x="2118" y="10462"/>
                    <a:pt x="3812" y="10800"/>
                    <a:pt x="4659" y="10125"/>
                  </a:cubicBezTo>
                  <a:cubicBezTo>
                    <a:pt x="5506" y="9450"/>
                    <a:pt x="7624" y="10462"/>
                    <a:pt x="7624" y="11138"/>
                  </a:cubicBezTo>
                  <a:cubicBezTo>
                    <a:pt x="7624" y="11475"/>
                    <a:pt x="5082" y="10462"/>
                    <a:pt x="3812" y="11138"/>
                  </a:cubicBezTo>
                  <a:cubicBezTo>
                    <a:pt x="2541" y="12150"/>
                    <a:pt x="5082" y="12825"/>
                    <a:pt x="4659" y="13500"/>
                  </a:cubicBezTo>
                  <a:cubicBezTo>
                    <a:pt x="4235" y="14513"/>
                    <a:pt x="5082" y="15525"/>
                    <a:pt x="6353" y="15525"/>
                  </a:cubicBezTo>
                  <a:cubicBezTo>
                    <a:pt x="7624" y="15525"/>
                    <a:pt x="8894" y="16875"/>
                    <a:pt x="9741" y="16537"/>
                  </a:cubicBezTo>
                  <a:cubicBezTo>
                    <a:pt x="10165" y="16537"/>
                    <a:pt x="8894" y="14175"/>
                    <a:pt x="8894" y="13837"/>
                  </a:cubicBezTo>
                  <a:cubicBezTo>
                    <a:pt x="9318" y="13500"/>
                    <a:pt x="10588" y="14513"/>
                    <a:pt x="11435" y="13837"/>
                  </a:cubicBezTo>
                  <a:cubicBezTo>
                    <a:pt x="12282" y="13162"/>
                    <a:pt x="11012" y="12825"/>
                    <a:pt x="9741" y="12825"/>
                  </a:cubicBezTo>
                  <a:cubicBezTo>
                    <a:pt x="8894" y="12825"/>
                    <a:pt x="9741" y="11475"/>
                    <a:pt x="11012" y="12150"/>
                  </a:cubicBezTo>
                  <a:cubicBezTo>
                    <a:pt x="12282" y="12825"/>
                    <a:pt x="12706" y="12150"/>
                    <a:pt x="13553" y="12150"/>
                  </a:cubicBezTo>
                  <a:cubicBezTo>
                    <a:pt x="13976" y="11813"/>
                    <a:pt x="14400" y="10125"/>
                    <a:pt x="12282" y="9787"/>
                  </a:cubicBezTo>
                  <a:cubicBezTo>
                    <a:pt x="10588" y="9450"/>
                    <a:pt x="10588" y="10800"/>
                    <a:pt x="9741" y="9787"/>
                  </a:cubicBezTo>
                  <a:cubicBezTo>
                    <a:pt x="8471" y="8775"/>
                    <a:pt x="10588" y="9112"/>
                    <a:pt x="10588" y="8437"/>
                  </a:cubicBezTo>
                  <a:cubicBezTo>
                    <a:pt x="10588" y="7425"/>
                    <a:pt x="8894" y="6412"/>
                    <a:pt x="8047" y="5400"/>
                  </a:cubicBezTo>
                  <a:cubicBezTo>
                    <a:pt x="7200" y="4387"/>
                    <a:pt x="9318" y="4050"/>
                    <a:pt x="9741" y="4725"/>
                  </a:cubicBezTo>
                  <a:cubicBezTo>
                    <a:pt x="10165" y="5400"/>
                    <a:pt x="11435" y="5062"/>
                    <a:pt x="12282" y="5062"/>
                  </a:cubicBezTo>
                  <a:cubicBezTo>
                    <a:pt x="13129" y="4725"/>
                    <a:pt x="11435" y="3375"/>
                    <a:pt x="13129" y="3037"/>
                  </a:cubicBezTo>
                  <a:cubicBezTo>
                    <a:pt x="14400" y="2362"/>
                    <a:pt x="14400" y="3375"/>
                    <a:pt x="15247" y="3375"/>
                  </a:cubicBezTo>
                  <a:cubicBezTo>
                    <a:pt x="15671" y="3712"/>
                    <a:pt x="16094" y="2362"/>
                    <a:pt x="17788" y="2362"/>
                  </a:cubicBezTo>
                  <a:cubicBezTo>
                    <a:pt x="18635" y="2362"/>
                    <a:pt x="19059" y="2700"/>
                    <a:pt x="19906" y="3375"/>
                  </a:cubicBezTo>
                  <a:cubicBezTo>
                    <a:pt x="20329" y="3037"/>
                    <a:pt x="20753" y="2700"/>
                    <a:pt x="20753" y="2362"/>
                  </a:cubicBezTo>
                  <a:cubicBezTo>
                    <a:pt x="20753" y="2025"/>
                    <a:pt x="21600" y="1687"/>
                    <a:pt x="21600" y="1012"/>
                  </a:cubicBezTo>
                  <a:cubicBezTo>
                    <a:pt x="21600" y="675"/>
                    <a:pt x="21600" y="337"/>
                    <a:pt x="21600" y="0"/>
                  </a:cubicBezTo>
                  <a:close/>
                  <a:moveTo>
                    <a:pt x="18635" y="20250"/>
                  </a:moveTo>
                  <a:cubicBezTo>
                    <a:pt x="17788" y="19912"/>
                    <a:pt x="14400" y="20588"/>
                    <a:pt x="13129" y="19912"/>
                  </a:cubicBezTo>
                  <a:cubicBezTo>
                    <a:pt x="12282" y="18900"/>
                    <a:pt x="10165" y="20250"/>
                    <a:pt x="11012" y="20588"/>
                  </a:cubicBezTo>
                  <a:cubicBezTo>
                    <a:pt x="12282" y="20588"/>
                    <a:pt x="14400" y="21600"/>
                    <a:pt x="16094" y="21600"/>
                  </a:cubicBezTo>
                  <a:cubicBezTo>
                    <a:pt x="18212" y="21600"/>
                    <a:pt x="20753" y="20925"/>
                    <a:pt x="20753" y="20250"/>
                  </a:cubicBezTo>
                  <a:cubicBezTo>
                    <a:pt x="20753" y="19912"/>
                    <a:pt x="19482" y="20588"/>
                    <a:pt x="18635" y="2025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5495795" y="2104829"/>
              <a:ext cx="63361" cy="36070"/>
            </a:xfrm>
            <a:custGeom>
              <a:rect b="b" l="l" r="r" t="t"/>
              <a:pathLst>
                <a:path extrusionOk="0" h="17472" w="19028">
                  <a:moveTo>
                    <a:pt x="12764" y="11391"/>
                  </a:moveTo>
                  <a:cubicBezTo>
                    <a:pt x="12764" y="9730"/>
                    <a:pt x="14821" y="4745"/>
                    <a:pt x="17907" y="3084"/>
                  </a:cubicBezTo>
                  <a:cubicBezTo>
                    <a:pt x="19964" y="1422"/>
                    <a:pt x="18935" y="-1901"/>
                    <a:pt x="16878" y="1422"/>
                  </a:cubicBezTo>
                  <a:cubicBezTo>
                    <a:pt x="15850" y="3084"/>
                    <a:pt x="10707" y="6407"/>
                    <a:pt x="5564" y="6407"/>
                  </a:cubicBezTo>
                  <a:cubicBezTo>
                    <a:pt x="421" y="6407"/>
                    <a:pt x="-1636" y="13053"/>
                    <a:pt x="1450" y="16376"/>
                  </a:cubicBezTo>
                  <a:cubicBezTo>
                    <a:pt x="6593" y="19699"/>
                    <a:pt x="12764" y="14714"/>
                    <a:pt x="12764" y="1139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962787" y="960343"/>
              <a:ext cx="290623" cy="142027"/>
            </a:xfrm>
            <a:custGeom>
              <a:rect b="b" l="l" r="r" t="t"/>
              <a:pathLst>
                <a:path extrusionOk="0" h="20506" w="21184">
                  <a:moveTo>
                    <a:pt x="17908" y="14783"/>
                  </a:moveTo>
                  <a:cubicBezTo>
                    <a:pt x="19150" y="14783"/>
                    <a:pt x="18901" y="12329"/>
                    <a:pt x="19398" y="12329"/>
                  </a:cubicBezTo>
                  <a:cubicBezTo>
                    <a:pt x="19894" y="12329"/>
                    <a:pt x="20639" y="10856"/>
                    <a:pt x="21136" y="9383"/>
                  </a:cubicBezTo>
                  <a:cubicBezTo>
                    <a:pt x="21384" y="8401"/>
                    <a:pt x="20639" y="6438"/>
                    <a:pt x="19894" y="6438"/>
                  </a:cubicBezTo>
                  <a:cubicBezTo>
                    <a:pt x="19398" y="6438"/>
                    <a:pt x="18653" y="4965"/>
                    <a:pt x="18901" y="4474"/>
                  </a:cubicBezTo>
                  <a:cubicBezTo>
                    <a:pt x="19150" y="3492"/>
                    <a:pt x="18405" y="2510"/>
                    <a:pt x="18653" y="2020"/>
                  </a:cubicBezTo>
                  <a:cubicBezTo>
                    <a:pt x="18653" y="1038"/>
                    <a:pt x="17660" y="2020"/>
                    <a:pt x="17163" y="2020"/>
                  </a:cubicBezTo>
                  <a:cubicBezTo>
                    <a:pt x="16667" y="2510"/>
                    <a:pt x="15674" y="-435"/>
                    <a:pt x="15177" y="56"/>
                  </a:cubicBezTo>
                  <a:cubicBezTo>
                    <a:pt x="14929" y="547"/>
                    <a:pt x="15177" y="2020"/>
                    <a:pt x="14929" y="2510"/>
                  </a:cubicBezTo>
                  <a:cubicBezTo>
                    <a:pt x="14929" y="3492"/>
                    <a:pt x="13936" y="2020"/>
                    <a:pt x="13936" y="3001"/>
                  </a:cubicBezTo>
                  <a:cubicBezTo>
                    <a:pt x="13936" y="3492"/>
                    <a:pt x="13439" y="3492"/>
                    <a:pt x="12943" y="3001"/>
                  </a:cubicBezTo>
                  <a:cubicBezTo>
                    <a:pt x="12694" y="2020"/>
                    <a:pt x="11950" y="2510"/>
                    <a:pt x="11950" y="3001"/>
                  </a:cubicBezTo>
                  <a:cubicBezTo>
                    <a:pt x="11950" y="3983"/>
                    <a:pt x="11453" y="3492"/>
                    <a:pt x="10956" y="2510"/>
                  </a:cubicBezTo>
                  <a:cubicBezTo>
                    <a:pt x="10212" y="1529"/>
                    <a:pt x="9467" y="3492"/>
                    <a:pt x="9467" y="4474"/>
                  </a:cubicBezTo>
                  <a:cubicBezTo>
                    <a:pt x="9715" y="4965"/>
                    <a:pt x="9218" y="5456"/>
                    <a:pt x="8722" y="3492"/>
                  </a:cubicBezTo>
                  <a:cubicBezTo>
                    <a:pt x="8225" y="1529"/>
                    <a:pt x="7481" y="3492"/>
                    <a:pt x="7729" y="4965"/>
                  </a:cubicBezTo>
                  <a:cubicBezTo>
                    <a:pt x="8225" y="5947"/>
                    <a:pt x="7977" y="6929"/>
                    <a:pt x="7481" y="6438"/>
                  </a:cubicBezTo>
                  <a:cubicBezTo>
                    <a:pt x="7232" y="5947"/>
                    <a:pt x="6487" y="6929"/>
                    <a:pt x="6239" y="7910"/>
                  </a:cubicBezTo>
                  <a:cubicBezTo>
                    <a:pt x="5991" y="8401"/>
                    <a:pt x="4998" y="5456"/>
                    <a:pt x="5743" y="4474"/>
                  </a:cubicBezTo>
                  <a:cubicBezTo>
                    <a:pt x="6487" y="3983"/>
                    <a:pt x="3508" y="547"/>
                    <a:pt x="2763" y="547"/>
                  </a:cubicBezTo>
                  <a:cubicBezTo>
                    <a:pt x="1770" y="547"/>
                    <a:pt x="2515" y="2020"/>
                    <a:pt x="3012" y="3001"/>
                  </a:cubicBezTo>
                  <a:cubicBezTo>
                    <a:pt x="3508" y="3492"/>
                    <a:pt x="2515" y="3492"/>
                    <a:pt x="2267" y="2510"/>
                  </a:cubicBezTo>
                  <a:cubicBezTo>
                    <a:pt x="2018" y="2020"/>
                    <a:pt x="1274" y="2510"/>
                    <a:pt x="1025" y="3492"/>
                  </a:cubicBezTo>
                  <a:cubicBezTo>
                    <a:pt x="529" y="4965"/>
                    <a:pt x="32" y="5456"/>
                    <a:pt x="32" y="6438"/>
                  </a:cubicBezTo>
                  <a:cubicBezTo>
                    <a:pt x="-216" y="6929"/>
                    <a:pt x="1025" y="7910"/>
                    <a:pt x="1770" y="7420"/>
                  </a:cubicBezTo>
                  <a:cubicBezTo>
                    <a:pt x="2763" y="6438"/>
                    <a:pt x="3756" y="6438"/>
                    <a:pt x="4253" y="7420"/>
                  </a:cubicBezTo>
                  <a:cubicBezTo>
                    <a:pt x="4750" y="7910"/>
                    <a:pt x="3508" y="8401"/>
                    <a:pt x="4005" y="9383"/>
                  </a:cubicBezTo>
                  <a:cubicBezTo>
                    <a:pt x="4501" y="9874"/>
                    <a:pt x="4005" y="10365"/>
                    <a:pt x="2763" y="10365"/>
                  </a:cubicBezTo>
                  <a:cubicBezTo>
                    <a:pt x="1770" y="9874"/>
                    <a:pt x="281" y="10856"/>
                    <a:pt x="529" y="11347"/>
                  </a:cubicBezTo>
                  <a:cubicBezTo>
                    <a:pt x="777" y="12329"/>
                    <a:pt x="3508" y="10856"/>
                    <a:pt x="3508" y="11838"/>
                  </a:cubicBezTo>
                  <a:cubicBezTo>
                    <a:pt x="3508" y="12329"/>
                    <a:pt x="3508" y="13801"/>
                    <a:pt x="4253" y="13310"/>
                  </a:cubicBezTo>
                  <a:cubicBezTo>
                    <a:pt x="4998" y="12329"/>
                    <a:pt x="4501" y="14292"/>
                    <a:pt x="4750" y="14292"/>
                  </a:cubicBezTo>
                  <a:cubicBezTo>
                    <a:pt x="5246" y="14783"/>
                    <a:pt x="4998" y="16256"/>
                    <a:pt x="4005" y="16256"/>
                  </a:cubicBezTo>
                  <a:cubicBezTo>
                    <a:pt x="3260" y="16256"/>
                    <a:pt x="2763" y="16747"/>
                    <a:pt x="3012" y="17729"/>
                  </a:cubicBezTo>
                  <a:cubicBezTo>
                    <a:pt x="3508" y="18710"/>
                    <a:pt x="4750" y="17729"/>
                    <a:pt x="5743" y="17238"/>
                  </a:cubicBezTo>
                  <a:cubicBezTo>
                    <a:pt x="6736" y="16747"/>
                    <a:pt x="7977" y="19201"/>
                    <a:pt x="9218" y="20183"/>
                  </a:cubicBezTo>
                  <a:cubicBezTo>
                    <a:pt x="10460" y="21165"/>
                    <a:pt x="12446" y="19692"/>
                    <a:pt x="12694" y="18710"/>
                  </a:cubicBezTo>
                  <a:cubicBezTo>
                    <a:pt x="12943" y="17238"/>
                    <a:pt x="14681" y="17729"/>
                    <a:pt x="15177" y="16747"/>
                  </a:cubicBezTo>
                  <a:cubicBezTo>
                    <a:pt x="15922" y="16256"/>
                    <a:pt x="16667" y="15274"/>
                    <a:pt x="17908" y="1478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341084" y="1439141"/>
              <a:ext cx="115510" cy="138164"/>
            </a:xfrm>
            <a:custGeom>
              <a:rect b="b" l="l" r="r" t="t"/>
              <a:pathLst>
                <a:path extrusionOk="0" h="21388" w="19937">
                  <a:moveTo>
                    <a:pt x="18757" y="6637"/>
                  </a:moveTo>
                  <a:cubicBezTo>
                    <a:pt x="18173" y="6110"/>
                    <a:pt x="17589" y="5583"/>
                    <a:pt x="17006" y="5583"/>
                  </a:cubicBezTo>
                  <a:cubicBezTo>
                    <a:pt x="15254" y="3476"/>
                    <a:pt x="14670" y="5056"/>
                    <a:pt x="14087" y="6110"/>
                  </a:cubicBezTo>
                  <a:cubicBezTo>
                    <a:pt x="14087" y="7164"/>
                    <a:pt x="12335" y="5583"/>
                    <a:pt x="11168" y="5583"/>
                  </a:cubicBezTo>
                  <a:cubicBezTo>
                    <a:pt x="10584" y="5583"/>
                    <a:pt x="11751" y="3476"/>
                    <a:pt x="12335" y="2949"/>
                  </a:cubicBezTo>
                  <a:cubicBezTo>
                    <a:pt x="12919" y="2949"/>
                    <a:pt x="13503" y="1895"/>
                    <a:pt x="13503" y="842"/>
                  </a:cubicBezTo>
                  <a:cubicBezTo>
                    <a:pt x="13503" y="842"/>
                    <a:pt x="13503" y="842"/>
                    <a:pt x="12919" y="315"/>
                  </a:cubicBezTo>
                  <a:cubicBezTo>
                    <a:pt x="11168" y="-212"/>
                    <a:pt x="8249" y="-212"/>
                    <a:pt x="8249" y="1368"/>
                  </a:cubicBezTo>
                  <a:cubicBezTo>
                    <a:pt x="8249" y="2949"/>
                    <a:pt x="10584" y="2422"/>
                    <a:pt x="10584" y="3476"/>
                  </a:cubicBezTo>
                  <a:cubicBezTo>
                    <a:pt x="10584" y="4529"/>
                    <a:pt x="8249" y="4003"/>
                    <a:pt x="7081" y="5056"/>
                  </a:cubicBezTo>
                  <a:cubicBezTo>
                    <a:pt x="5330" y="6110"/>
                    <a:pt x="3578" y="4529"/>
                    <a:pt x="1827" y="5056"/>
                  </a:cubicBezTo>
                  <a:cubicBezTo>
                    <a:pt x="76" y="6110"/>
                    <a:pt x="3578" y="6637"/>
                    <a:pt x="2411" y="8217"/>
                  </a:cubicBezTo>
                  <a:cubicBezTo>
                    <a:pt x="1243" y="9798"/>
                    <a:pt x="2411" y="9798"/>
                    <a:pt x="4746" y="11378"/>
                  </a:cubicBezTo>
                  <a:cubicBezTo>
                    <a:pt x="6497" y="12959"/>
                    <a:pt x="3578" y="13486"/>
                    <a:pt x="3578" y="15066"/>
                  </a:cubicBezTo>
                  <a:cubicBezTo>
                    <a:pt x="3578" y="16647"/>
                    <a:pt x="660" y="16647"/>
                    <a:pt x="76" y="17700"/>
                  </a:cubicBezTo>
                  <a:cubicBezTo>
                    <a:pt x="-508" y="18754"/>
                    <a:pt x="2411" y="21388"/>
                    <a:pt x="4746" y="21388"/>
                  </a:cubicBezTo>
                  <a:cubicBezTo>
                    <a:pt x="6497" y="21388"/>
                    <a:pt x="10584" y="20334"/>
                    <a:pt x="12919" y="18227"/>
                  </a:cubicBezTo>
                  <a:cubicBezTo>
                    <a:pt x="15254" y="16120"/>
                    <a:pt x="16422" y="18227"/>
                    <a:pt x="18757" y="17173"/>
                  </a:cubicBezTo>
                  <a:cubicBezTo>
                    <a:pt x="21092" y="16120"/>
                    <a:pt x="19341" y="8744"/>
                    <a:pt x="18757" y="7164"/>
                  </a:cubicBezTo>
                  <a:cubicBezTo>
                    <a:pt x="18757" y="7164"/>
                    <a:pt x="18757" y="6637"/>
                    <a:pt x="18757" y="663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405337" y="1216479"/>
              <a:ext cx="272280" cy="415641"/>
            </a:xfrm>
            <a:custGeom>
              <a:rect b="b" l="l" r="r" t="t"/>
              <a:pathLst>
                <a:path extrusionOk="0" h="21301" w="21406">
                  <a:moveTo>
                    <a:pt x="4073" y="11338"/>
                  </a:moveTo>
                  <a:cubicBezTo>
                    <a:pt x="3006" y="10815"/>
                    <a:pt x="2206" y="11686"/>
                    <a:pt x="1139" y="11686"/>
                  </a:cubicBezTo>
                  <a:cubicBezTo>
                    <a:pt x="1139" y="12035"/>
                    <a:pt x="873" y="12383"/>
                    <a:pt x="606" y="12383"/>
                  </a:cubicBezTo>
                  <a:cubicBezTo>
                    <a:pt x="339" y="12557"/>
                    <a:pt x="-194" y="13254"/>
                    <a:pt x="73" y="13254"/>
                  </a:cubicBezTo>
                  <a:cubicBezTo>
                    <a:pt x="606" y="13254"/>
                    <a:pt x="1406" y="13776"/>
                    <a:pt x="1406" y="13428"/>
                  </a:cubicBezTo>
                  <a:cubicBezTo>
                    <a:pt x="1673" y="13080"/>
                    <a:pt x="1939" y="12557"/>
                    <a:pt x="2739" y="13254"/>
                  </a:cubicBezTo>
                  <a:cubicBezTo>
                    <a:pt x="3006" y="13254"/>
                    <a:pt x="3273" y="13428"/>
                    <a:pt x="3539" y="13602"/>
                  </a:cubicBezTo>
                  <a:cubicBezTo>
                    <a:pt x="3539" y="13254"/>
                    <a:pt x="4606" y="13254"/>
                    <a:pt x="5139" y="12906"/>
                  </a:cubicBezTo>
                  <a:cubicBezTo>
                    <a:pt x="5673" y="12557"/>
                    <a:pt x="4873" y="11860"/>
                    <a:pt x="4073" y="11338"/>
                  </a:cubicBezTo>
                  <a:close/>
                  <a:moveTo>
                    <a:pt x="21406" y="16564"/>
                  </a:moveTo>
                  <a:cubicBezTo>
                    <a:pt x="21406" y="15867"/>
                    <a:pt x="19273" y="15344"/>
                    <a:pt x="19006" y="15693"/>
                  </a:cubicBezTo>
                  <a:cubicBezTo>
                    <a:pt x="18739" y="16041"/>
                    <a:pt x="18206" y="16041"/>
                    <a:pt x="17939" y="15693"/>
                  </a:cubicBezTo>
                  <a:cubicBezTo>
                    <a:pt x="17673" y="15344"/>
                    <a:pt x="18206" y="14996"/>
                    <a:pt x="17939" y="14996"/>
                  </a:cubicBezTo>
                  <a:cubicBezTo>
                    <a:pt x="17673" y="14822"/>
                    <a:pt x="17139" y="14299"/>
                    <a:pt x="17139" y="14125"/>
                  </a:cubicBezTo>
                  <a:cubicBezTo>
                    <a:pt x="17406" y="13951"/>
                    <a:pt x="16606" y="12557"/>
                    <a:pt x="15539" y="12383"/>
                  </a:cubicBezTo>
                  <a:cubicBezTo>
                    <a:pt x="14473" y="12209"/>
                    <a:pt x="14473" y="11338"/>
                    <a:pt x="14206" y="10815"/>
                  </a:cubicBezTo>
                  <a:cubicBezTo>
                    <a:pt x="13939" y="10293"/>
                    <a:pt x="13406" y="10467"/>
                    <a:pt x="12873" y="10118"/>
                  </a:cubicBezTo>
                  <a:cubicBezTo>
                    <a:pt x="12339" y="9596"/>
                    <a:pt x="11273" y="9770"/>
                    <a:pt x="10739" y="9770"/>
                  </a:cubicBezTo>
                  <a:cubicBezTo>
                    <a:pt x="10473" y="9770"/>
                    <a:pt x="10739" y="9247"/>
                    <a:pt x="11539" y="8899"/>
                  </a:cubicBezTo>
                  <a:cubicBezTo>
                    <a:pt x="12339" y="8551"/>
                    <a:pt x="13139" y="6809"/>
                    <a:pt x="13139" y="6460"/>
                  </a:cubicBezTo>
                  <a:cubicBezTo>
                    <a:pt x="13139" y="6112"/>
                    <a:pt x="9939" y="6112"/>
                    <a:pt x="9406" y="6286"/>
                  </a:cubicBezTo>
                  <a:cubicBezTo>
                    <a:pt x="8606" y="6635"/>
                    <a:pt x="8073" y="6112"/>
                    <a:pt x="8606" y="5938"/>
                  </a:cubicBezTo>
                  <a:cubicBezTo>
                    <a:pt x="9139" y="5764"/>
                    <a:pt x="10206" y="5067"/>
                    <a:pt x="10206" y="4718"/>
                  </a:cubicBezTo>
                  <a:cubicBezTo>
                    <a:pt x="10206" y="4370"/>
                    <a:pt x="11006" y="4196"/>
                    <a:pt x="10473" y="3847"/>
                  </a:cubicBezTo>
                  <a:cubicBezTo>
                    <a:pt x="9939" y="3673"/>
                    <a:pt x="9939" y="4196"/>
                    <a:pt x="9673" y="4544"/>
                  </a:cubicBezTo>
                  <a:cubicBezTo>
                    <a:pt x="9139" y="4718"/>
                    <a:pt x="8339" y="4544"/>
                    <a:pt x="7273" y="4544"/>
                  </a:cubicBezTo>
                  <a:cubicBezTo>
                    <a:pt x="6206" y="4370"/>
                    <a:pt x="5939" y="5241"/>
                    <a:pt x="5939" y="5589"/>
                  </a:cubicBezTo>
                  <a:cubicBezTo>
                    <a:pt x="5939" y="6112"/>
                    <a:pt x="4873" y="6286"/>
                    <a:pt x="4873" y="6635"/>
                  </a:cubicBezTo>
                  <a:cubicBezTo>
                    <a:pt x="5139" y="6983"/>
                    <a:pt x="4606" y="7157"/>
                    <a:pt x="4339" y="6983"/>
                  </a:cubicBezTo>
                  <a:cubicBezTo>
                    <a:pt x="4073" y="6809"/>
                    <a:pt x="3806" y="6460"/>
                    <a:pt x="3006" y="6635"/>
                  </a:cubicBezTo>
                  <a:cubicBezTo>
                    <a:pt x="2473" y="6983"/>
                    <a:pt x="3806" y="7506"/>
                    <a:pt x="4606" y="7506"/>
                  </a:cubicBezTo>
                  <a:cubicBezTo>
                    <a:pt x="5406" y="7680"/>
                    <a:pt x="4073" y="8028"/>
                    <a:pt x="3806" y="8551"/>
                  </a:cubicBezTo>
                  <a:cubicBezTo>
                    <a:pt x="3806" y="9073"/>
                    <a:pt x="4873" y="8899"/>
                    <a:pt x="5139" y="9247"/>
                  </a:cubicBezTo>
                  <a:cubicBezTo>
                    <a:pt x="5139" y="9770"/>
                    <a:pt x="3273" y="9770"/>
                    <a:pt x="3273" y="10118"/>
                  </a:cubicBezTo>
                  <a:cubicBezTo>
                    <a:pt x="3273" y="10641"/>
                    <a:pt x="4339" y="9944"/>
                    <a:pt x="4873" y="9770"/>
                  </a:cubicBezTo>
                  <a:cubicBezTo>
                    <a:pt x="5139" y="9596"/>
                    <a:pt x="4606" y="10815"/>
                    <a:pt x="5673" y="10641"/>
                  </a:cubicBezTo>
                  <a:cubicBezTo>
                    <a:pt x="6739" y="10641"/>
                    <a:pt x="6473" y="9596"/>
                    <a:pt x="7006" y="9596"/>
                  </a:cubicBezTo>
                  <a:cubicBezTo>
                    <a:pt x="7273" y="9596"/>
                    <a:pt x="6739" y="10118"/>
                    <a:pt x="7006" y="10641"/>
                  </a:cubicBezTo>
                  <a:cubicBezTo>
                    <a:pt x="7273" y="10989"/>
                    <a:pt x="6206" y="11686"/>
                    <a:pt x="6206" y="12035"/>
                  </a:cubicBezTo>
                  <a:cubicBezTo>
                    <a:pt x="6473" y="12209"/>
                    <a:pt x="8606" y="12209"/>
                    <a:pt x="9406" y="11860"/>
                  </a:cubicBezTo>
                  <a:cubicBezTo>
                    <a:pt x="10206" y="11338"/>
                    <a:pt x="10473" y="11860"/>
                    <a:pt x="9939" y="12209"/>
                  </a:cubicBezTo>
                  <a:cubicBezTo>
                    <a:pt x="9406" y="12557"/>
                    <a:pt x="9673" y="12906"/>
                    <a:pt x="10206" y="13080"/>
                  </a:cubicBezTo>
                  <a:cubicBezTo>
                    <a:pt x="11006" y="13254"/>
                    <a:pt x="11006" y="13254"/>
                    <a:pt x="10739" y="13602"/>
                  </a:cubicBezTo>
                  <a:cubicBezTo>
                    <a:pt x="10473" y="13951"/>
                    <a:pt x="10739" y="14473"/>
                    <a:pt x="10739" y="14822"/>
                  </a:cubicBezTo>
                  <a:cubicBezTo>
                    <a:pt x="10473" y="15170"/>
                    <a:pt x="8606" y="15170"/>
                    <a:pt x="8606" y="14996"/>
                  </a:cubicBezTo>
                  <a:cubicBezTo>
                    <a:pt x="8339" y="14647"/>
                    <a:pt x="7539" y="14822"/>
                    <a:pt x="7806" y="15170"/>
                  </a:cubicBezTo>
                  <a:cubicBezTo>
                    <a:pt x="8073" y="15344"/>
                    <a:pt x="7006" y="15693"/>
                    <a:pt x="7273" y="16041"/>
                  </a:cubicBezTo>
                  <a:cubicBezTo>
                    <a:pt x="7273" y="16215"/>
                    <a:pt x="8339" y="16215"/>
                    <a:pt x="8339" y="16564"/>
                  </a:cubicBezTo>
                  <a:cubicBezTo>
                    <a:pt x="8339" y="16912"/>
                    <a:pt x="7539" y="17260"/>
                    <a:pt x="6473" y="17435"/>
                  </a:cubicBezTo>
                  <a:cubicBezTo>
                    <a:pt x="5139" y="17783"/>
                    <a:pt x="6739" y="18306"/>
                    <a:pt x="7273" y="18131"/>
                  </a:cubicBezTo>
                  <a:cubicBezTo>
                    <a:pt x="7806" y="17783"/>
                    <a:pt x="7539" y="18306"/>
                    <a:pt x="8606" y="18306"/>
                  </a:cubicBezTo>
                  <a:cubicBezTo>
                    <a:pt x="9406" y="18306"/>
                    <a:pt x="9673" y="18654"/>
                    <a:pt x="10739" y="18480"/>
                  </a:cubicBezTo>
                  <a:cubicBezTo>
                    <a:pt x="11539" y="18306"/>
                    <a:pt x="11539" y="18480"/>
                    <a:pt x="11006" y="18828"/>
                  </a:cubicBezTo>
                  <a:cubicBezTo>
                    <a:pt x="10206" y="19176"/>
                    <a:pt x="9139" y="18828"/>
                    <a:pt x="8606" y="19002"/>
                  </a:cubicBezTo>
                  <a:cubicBezTo>
                    <a:pt x="7806" y="19176"/>
                    <a:pt x="5406" y="20918"/>
                    <a:pt x="5939" y="21267"/>
                  </a:cubicBezTo>
                  <a:cubicBezTo>
                    <a:pt x="6206" y="21441"/>
                    <a:pt x="6473" y="20918"/>
                    <a:pt x="7273" y="20570"/>
                  </a:cubicBezTo>
                  <a:cubicBezTo>
                    <a:pt x="8339" y="20396"/>
                    <a:pt x="8339" y="20744"/>
                    <a:pt x="8873" y="20918"/>
                  </a:cubicBezTo>
                  <a:cubicBezTo>
                    <a:pt x="9406" y="20918"/>
                    <a:pt x="9406" y="20222"/>
                    <a:pt x="9939" y="20222"/>
                  </a:cubicBezTo>
                  <a:cubicBezTo>
                    <a:pt x="10473" y="20222"/>
                    <a:pt x="10739" y="20047"/>
                    <a:pt x="11539" y="20047"/>
                  </a:cubicBezTo>
                  <a:cubicBezTo>
                    <a:pt x="12339" y="20222"/>
                    <a:pt x="12873" y="20047"/>
                    <a:pt x="13139" y="19699"/>
                  </a:cubicBezTo>
                  <a:cubicBezTo>
                    <a:pt x="13673" y="19525"/>
                    <a:pt x="14473" y="20222"/>
                    <a:pt x="15006" y="20047"/>
                  </a:cubicBezTo>
                  <a:cubicBezTo>
                    <a:pt x="15273" y="19873"/>
                    <a:pt x="16606" y="19699"/>
                    <a:pt x="17406" y="19699"/>
                  </a:cubicBezTo>
                  <a:cubicBezTo>
                    <a:pt x="17939" y="19699"/>
                    <a:pt x="19806" y="19176"/>
                    <a:pt x="20339" y="19002"/>
                  </a:cubicBezTo>
                  <a:cubicBezTo>
                    <a:pt x="20873" y="18654"/>
                    <a:pt x="20073" y="18654"/>
                    <a:pt x="19273" y="18654"/>
                  </a:cubicBezTo>
                  <a:cubicBezTo>
                    <a:pt x="18739" y="18654"/>
                    <a:pt x="18739" y="18306"/>
                    <a:pt x="19539" y="17783"/>
                  </a:cubicBezTo>
                  <a:cubicBezTo>
                    <a:pt x="20073" y="17435"/>
                    <a:pt x="21139" y="17086"/>
                    <a:pt x="21406" y="16564"/>
                  </a:cubicBezTo>
                  <a:close/>
                  <a:moveTo>
                    <a:pt x="2206" y="6112"/>
                  </a:moveTo>
                  <a:cubicBezTo>
                    <a:pt x="3006" y="6112"/>
                    <a:pt x="4073" y="5067"/>
                    <a:pt x="3539" y="4893"/>
                  </a:cubicBezTo>
                  <a:cubicBezTo>
                    <a:pt x="3273" y="4544"/>
                    <a:pt x="1673" y="6112"/>
                    <a:pt x="2206" y="6112"/>
                  </a:cubicBezTo>
                  <a:close/>
                  <a:moveTo>
                    <a:pt x="14473" y="1583"/>
                  </a:moveTo>
                  <a:cubicBezTo>
                    <a:pt x="15006" y="1235"/>
                    <a:pt x="15539" y="-159"/>
                    <a:pt x="14739" y="15"/>
                  </a:cubicBezTo>
                  <a:cubicBezTo>
                    <a:pt x="13939" y="189"/>
                    <a:pt x="14206" y="1757"/>
                    <a:pt x="14473" y="158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405337" y="1216479"/>
              <a:ext cx="272280" cy="415641"/>
            </a:xfrm>
            <a:custGeom>
              <a:rect b="b" l="l" r="r" t="t"/>
              <a:pathLst>
                <a:path extrusionOk="0" h="21301" w="21406">
                  <a:moveTo>
                    <a:pt x="4073" y="11338"/>
                  </a:moveTo>
                  <a:cubicBezTo>
                    <a:pt x="3006" y="10815"/>
                    <a:pt x="2206" y="11686"/>
                    <a:pt x="1139" y="11686"/>
                  </a:cubicBezTo>
                  <a:cubicBezTo>
                    <a:pt x="1139" y="12035"/>
                    <a:pt x="873" y="12383"/>
                    <a:pt x="606" y="12383"/>
                  </a:cubicBezTo>
                  <a:cubicBezTo>
                    <a:pt x="339" y="12557"/>
                    <a:pt x="-194" y="13254"/>
                    <a:pt x="73" y="13254"/>
                  </a:cubicBezTo>
                  <a:cubicBezTo>
                    <a:pt x="606" y="13254"/>
                    <a:pt x="1406" y="13776"/>
                    <a:pt x="1406" y="13428"/>
                  </a:cubicBezTo>
                  <a:cubicBezTo>
                    <a:pt x="1673" y="13080"/>
                    <a:pt x="1939" y="12557"/>
                    <a:pt x="2739" y="13254"/>
                  </a:cubicBezTo>
                  <a:cubicBezTo>
                    <a:pt x="3006" y="13254"/>
                    <a:pt x="3273" y="13428"/>
                    <a:pt x="3539" y="13602"/>
                  </a:cubicBezTo>
                  <a:cubicBezTo>
                    <a:pt x="3539" y="13254"/>
                    <a:pt x="4606" y="13254"/>
                    <a:pt x="5139" y="12906"/>
                  </a:cubicBezTo>
                  <a:cubicBezTo>
                    <a:pt x="5673" y="12557"/>
                    <a:pt x="4873" y="11860"/>
                    <a:pt x="4073" y="11338"/>
                  </a:cubicBezTo>
                  <a:close/>
                  <a:moveTo>
                    <a:pt x="21406" y="16564"/>
                  </a:moveTo>
                  <a:cubicBezTo>
                    <a:pt x="21406" y="15867"/>
                    <a:pt x="19273" y="15344"/>
                    <a:pt x="19006" y="15693"/>
                  </a:cubicBezTo>
                  <a:cubicBezTo>
                    <a:pt x="18739" y="16041"/>
                    <a:pt x="18206" y="16041"/>
                    <a:pt x="17939" y="15693"/>
                  </a:cubicBezTo>
                  <a:cubicBezTo>
                    <a:pt x="17673" y="15344"/>
                    <a:pt x="18206" y="14996"/>
                    <a:pt x="17939" y="14996"/>
                  </a:cubicBezTo>
                  <a:cubicBezTo>
                    <a:pt x="17673" y="14822"/>
                    <a:pt x="17139" y="14299"/>
                    <a:pt x="17139" y="14125"/>
                  </a:cubicBezTo>
                  <a:cubicBezTo>
                    <a:pt x="17406" y="13951"/>
                    <a:pt x="16606" y="12557"/>
                    <a:pt x="15539" y="12383"/>
                  </a:cubicBezTo>
                  <a:cubicBezTo>
                    <a:pt x="14473" y="12209"/>
                    <a:pt x="14473" y="11338"/>
                    <a:pt x="14206" y="10815"/>
                  </a:cubicBezTo>
                  <a:cubicBezTo>
                    <a:pt x="13939" y="10293"/>
                    <a:pt x="13406" y="10467"/>
                    <a:pt x="12873" y="10118"/>
                  </a:cubicBezTo>
                  <a:cubicBezTo>
                    <a:pt x="12339" y="9596"/>
                    <a:pt x="11273" y="9770"/>
                    <a:pt x="10739" y="9770"/>
                  </a:cubicBezTo>
                  <a:cubicBezTo>
                    <a:pt x="10473" y="9770"/>
                    <a:pt x="10739" y="9247"/>
                    <a:pt x="11539" y="8899"/>
                  </a:cubicBezTo>
                  <a:cubicBezTo>
                    <a:pt x="12339" y="8551"/>
                    <a:pt x="13139" y="6809"/>
                    <a:pt x="13139" y="6460"/>
                  </a:cubicBezTo>
                  <a:cubicBezTo>
                    <a:pt x="13139" y="6112"/>
                    <a:pt x="9939" y="6112"/>
                    <a:pt x="9406" y="6286"/>
                  </a:cubicBezTo>
                  <a:cubicBezTo>
                    <a:pt x="8606" y="6635"/>
                    <a:pt x="8073" y="6112"/>
                    <a:pt x="8606" y="5938"/>
                  </a:cubicBezTo>
                  <a:cubicBezTo>
                    <a:pt x="9139" y="5764"/>
                    <a:pt x="10206" y="5067"/>
                    <a:pt x="10206" y="4718"/>
                  </a:cubicBezTo>
                  <a:cubicBezTo>
                    <a:pt x="10206" y="4370"/>
                    <a:pt x="11006" y="4196"/>
                    <a:pt x="10473" y="3847"/>
                  </a:cubicBezTo>
                  <a:cubicBezTo>
                    <a:pt x="9939" y="3673"/>
                    <a:pt x="9939" y="4196"/>
                    <a:pt x="9673" y="4544"/>
                  </a:cubicBezTo>
                  <a:cubicBezTo>
                    <a:pt x="9139" y="4718"/>
                    <a:pt x="8339" y="4544"/>
                    <a:pt x="7273" y="4544"/>
                  </a:cubicBezTo>
                  <a:cubicBezTo>
                    <a:pt x="6206" y="4370"/>
                    <a:pt x="5939" y="5241"/>
                    <a:pt x="5939" y="5589"/>
                  </a:cubicBezTo>
                  <a:cubicBezTo>
                    <a:pt x="5939" y="6112"/>
                    <a:pt x="4873" y="6286"/>
                    <a:pt x="4873" y="6635"/>
                  </a:cubicBezTo>
                  <a:cubicBezTo>
                    <a:pt x="5139" y="6983"/>
                    <a:pt x="4606" y="7157"/>
                    <a:pt x="4339" y="6983"/>
                  </a:cubicBezTo>
                  <a:cubicBezTo>
                    <a:pt x="4073" y="6809"/>
                    <a:pt x="3806" y="6460"/>
                    <a:pt x="3006" y="6635"/>
                  </a:cubicBezTo>
                  <a:cubicBezTo>
                    <a:pt x="2473" y="6983"/>
                    <a:pt x="3806" y="7506"/>
                    <a:pt x="4606" y="7506"/>
                  </a:cubicBezTo>
                  <a:cubicBezTo>
                    <a:pt x="5406" y="7680"/>
                    <a:pt x="4073" y="8028"/>
                    <a:pt x="3806" y="8551"/>
                  </a:cubicBezTo>
                  <a:cubicBezTo>
                    <a:pt x="3806" y="9073"/>
                    <a:pt x="4873" y="8899"/>
                    <a:pt x="5139" y="9247"/>
                  </a:cubicBezTo>
                  <a:cubicBezTo>
                    <a:pt x="5139" y="9770"/>
                    <a:pt x="3273" y="9770"/>
                    <a:pt x="3273" y="10118"/>
                  </a:cubicBezTo>
                  <a:cubicBezTo>
                    <a:pt x="3273" y="10641"/>
                    <a:pt x="4339" y="9944"/>
                    <a:pt x="4873" y="9770"/>
                  </a:cubicBezTo>
                  <a:cubicBezTo>
                    <a:pt x="5139" y="9596"/>
                    <a:pt x="4606" y="10815"/>
                    <a:pt x="5673" y="10641"/>
                  </a:cubicBezTo>
                  <a:cubicBezTo>
                    <a:pt x="6739" y="10641"/>
                    <a:pt x="6473" y="9596"/>
                    <a:pt x="7006" y="9596"/>
                  </a:cubicBezTo>
                  <a:cubicBezTo>
                    <a:pt x="7273" y="9596"/>
                    <a:pt x="6739" y="10118"/>
                    <a:pt x="7006" y="10641"/>
                  </a:cubicBezTo>
                  <a:cubicBezTo>
                    <a:pt x="7273" y="10989"/>
                    <a:pt x="6206" y="11686"/>
                    <a:pt x="6206" y="12035"/>
                  </a:cubicBezTo>
                  <a:cubicBezTo>
                    <a:pt x="6473" y="12209"/>
                    <a:pt x="8606" y="12209"/>
                    <a:pt x="9406" y="11860"/>
                  </a:cubicBezTo>
                  <a:cubicBezTo>
                    <a:pt x="10206" y="11338"/>
                    <a:pt x="10473" y="11860"/>
                    <a:pt x="9939" y="12209"/>
                  </a:cubicBezTo>
                  <a:cubicBezTo>
                    <a:pt x="9406" y="12557"/>
                    <a:pt x="9673" y="12906"/>
                    <a:pt x="10206" y="13080"/>
                  </a:cubicBezTo>
                  <a:cubicBezTo>
                    <a:pt x="11006" y="13254"/>
                    <a:pt x="11006" y="13254"/>
                    <a:pt x="10739" y="13602"/>
                  </a:cubicBezTo>
                  <a:cubicBezTo>
                    <a:pt x="10473" y="13951"/>
                    <a:pt x="10739" y="14473"/>
                    <a:pt x="10739" y="14822"/>
                  </a:cubicBezTo>
                  <a:cubicBezTo>
                    <a:pt x="10473" y="15170"/>
                    <a:pt x="8606" y="15170"/>
                    <a:pt x="8606" y="14996"/>
                  </a:cubicBezTo>
                  <a:cubicBezTo>
                    <a:pt x="8339" y="14647"/>
                    <a:pt x="7539" y="14822"/>
                    <a:pt x="7806" y="15170"/>
                  </a:cubicBezTo>
                  <a:cubicBezTo>
                    <a:pt x="8073" y="15344"/>
                    <a:pt x="7006" y="15693"/>
                    <a:pt x="7273" y="16041"/>
                  </a:cubicBezTo>
                  <a:cubicBezTo>
                    <a:pt x="7273" y="16215"/>
                    <a:pt x="8339" y="16215"/>
                    <a:pt x="8339" y="16564"/>
                  </a:cubicBezTo>
                  <a:cubicBezTo>
                    <a:pt x="8339" y="16912"/>
                    <a:pt x="7539" y="17260"/>
                    <a:pt x="6473" y="17435"/>
                  </a:cubicBezTo>
                  <a:cubicBezTo>
                    <a:pt x="5139" y="17783"/>
                    <a:pt x="6739" y="18306"/>
                    <a:pt x="7273" y="18131"/>
                  </a:cubicBezTo>
                  <a:cubicBezTo>
                    <a:pt x="7806" y="17783"/>
                    <a:pt x="7539" y="18306"/>
                    <a:pt x="8606" y="18306"/>
                  </a:cubicBezTo>
                  <a:cubicBezTo>
                    <a:pt x="9406" y="18306"/>
                    <a:pt x="9673" y="18654"/>
                    <a:pt x="10739" y="18480"/>
                  </a:cubicBezTo>
                  <a:cubicBezTo>
                    <a:pt x="11539" y="18306"/>
                    <a:pt x="11539" y="18480"/>
                    <a:pt x="11006" y="18828"/>
                  </a:cubicBezTo>
                  <a:cubicBezTo>
                    <a:pt x="10206" y="19176"/>
                    <a:pt x="9139" y="18828"/>
                    <a:pt x="8606" y="19002"/>
                  </a:cubicBezTo>
                  <a:cubicBezTo>
                    <a:pt x="7806" y="19176"/>
                    <a:pt x="5406" y="20918"/>
                    <a:pt x="5939" y="21267"/>
                  </a:cubicBezTo>
                  <a:cubicBezTo>
                    <a:pt x="6206" y="21441"/>
                    <a:pt x="6473" y="20918"/>
                    <a:pt x="7273" y="20570"/>
                  </a:cubicBezTo>
                  <a:cubicBezTo>
                    <a:pt x="8339" y="20396"/>
                    <a:pt x="8339" y="20744"/>
                    <a:pt x="8873" y="20918"/>
                  </a:cubicBezTo>
                  <a:cubicBezTo>
                    <a:pt x="9406" y="20918"/>
                    <a:pt x="9406" y="20222"/>
                    <a:pt x="9939" y="20222"/>
                  </a:cubicBezTo>
                  <a:cubicBezTo>
                    <a:pt x="10473" y="20222"/>
                    <a:pt x="10739" y="20047"/>
                    <a:pt x="11539" y="20047"/>
                  </a:cubicBezTo>
                  <a:cubicBezTo>
                    <a:pt x="12339" y="20222"/>
                    <a:pt x="12873" y="20047"/>
                    <a:pt x="13139" y="19699"/>
                  </a:cubicBezTo>
                  <a:cubicBezTo>
                    <a:pt x="13673" y="19525"/>
                    <a:pt x="14473" y="20222"/>
                    <a:pt x="15006" y="20047"/>
                  </a:cubicBezTo>
                  <a:cubicBezTo>
                    <a:pt x="15273" y="19873"/>
                    <a:pt x="16606" y="19699"/>
                    <a:pt x="17406" y="19699"/>
                  </a:cubicBezTo>
                  <a:cubicBezTo>
                    <a:pt x="17939" y="19699"/>
                    <a:pt x="19806" y="19176"/>
                    <a:pt x="20339" y="19002"/>
                  </a:cubicBezTo>
                  <a:cubicBezTo>
                    <a:pt x="20873" y="18654"/>
                    <a:pt x="20073" y="18654"/>
                    <a:pt x="19273" y="18654"/>
                  </a:cubicBezTo>
                  <a:cubicBezTo>
                    <a:pt x="18739" y="18654"/>
                    <a:pt x="18739" y="18306"/>
                    <a:pt x="19539" y="17783"/>
                  </a:cubicBezTo>
                  <a:cubicBezTo>
                    <a:pt x="20073" y="17435"/>
                    <a:pt x="21139" y="17086"/>
                    <a:pt x="21406" y="16564"/>
                  </a:cubicBezTo>
                  <a:close/>
                  <a:moveTo>
                    <a:pt x="2206" y="6112"/>
                  </a:moveTo>
                  <a:cubicBezTo>
                    <a:pt x="3006" y="6112"/>
                    <a:pt x="4073" y="5067"/>
                    <a:pt x="3539" y="4893"/>
                  </a:cubicBezTo>
                  <a:cubicBezTo>
                    <a:pt x="3273" y="4544"/>
                    <a:pt x="1673" y="6112"/>
                    <a:pt x="2206" y="6112"/>
                  </a:cubicBezTo>
                  <a:close/>
                  <a:moveTo>
                    <a:pt x="14473" y="1583"/>
                  </a:moveTo>
                  <a:cubicBezTo>
                    <a:pt x="15006" y="1235"/>
                    <a:pt x="15539" y="-159"/>
                    <a:pt x="14739" y="15"/>
                  </a:cubicBezTo>
                  <a:cubicBezTo>
                    <a:pt x="13939" y="189"/>
                    <a:pt x="14206" y="1757"/>
                    <a:pt x="14473" y="158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847347" y="1337756"/>
              <a:ext cx="126770" cy="120030"/>
            </a:xfrm>
            <a:custGeom>
              <a:rect b="b" l="l" r="r" t="t"/>
              <a:pathLst>
                <a:path extrusionOk="0" h="20717" w="20691">
                  <a:moveTo>
                    <a:pt x="10609" y="7808"/>
                  </a:moveTo>
                  <a:cubicBezTo>
                    <a:pt x="10055" y="7224"/>
                    <a:pt x="9501" y="4889"/>
                    <a:pt x="10609" y="4305"/>
                  </a:cubicBezTo>
                  <a:cubicBezTo>
                    <a:pt x="11163" y="3721"/>
                    <a:pt x="11717" y="803"/>
                    <a:pt x="11163" y="219"/>
                  </a:cubicBezTo>
                  <a:cubicBezTo>
                    <a:pt x="10055" y="-365"/>
                    <a:pt x="7840" y="219"/>
                    <a:pt x="7840" y="1970"/>
                  </a:cubicBezTo>
                  <a:cubicBezTo>
                    <a:pt x="7286" y="4305"/>
                    <a:pt x="5624" y="3138"/>
                    <a:pt x="5070" y="3721"/>
                  </a:cubicBezTo>
                  <a:cubicBezTo>
                    <a:pt x="4517" y="4305"/>
                    <a:pt x="6178" y="4889"/>
                    <a:pt x="5070" y="6057"/>
                  </a:cubicBezTo>
                  <a:cubicBezTo>
                    <a:pt x="4517" y="6640"/>
                    <a:pt x="3963" y="4305"/>
                    <a:pt x="2855" y="4305"/>
                  </a:cubicBezTo>
                  <a:cubicBezTo>
                    <a:pt x="1194" y="4305"/>
                    <a:pt x="1194" y="6640"/>
                    <a:pt x="640" y="7808"/>
                  </a:cubicBezTo>
                  <a:cubicBezTo>
                    <a:pt x="-468" y="8976"/>
                    <a:pt x="86" y="11311"/>
                    <a:pt x="640" y="13062"/>
                  </a:cubicBezTo>
                  <a:cubicBezTo>
                    <a:pt x="640" y="14813"/>
                    <a:pt x="2855" y="15981"/>
                    <a:pt x="2301" y="17149"/>
                  </a:cubicBezTo>
                  <a:cubicBezTo>
                    <a:pt x="1747" y="17732"/>
                    <a:pt x="2301" y="18900"/>
                    <a:pt x="2855" y="19484"/>
                  </a:cubicBezTo>
                  <a:cubicBezTo>
                    <a:pt x="4517" y="19484"/>
                    <a:pt x="6178" y="19484"/>
                    <a:pt x="6732" y="19484"/>
                  </a:cubicBezTo>
                  <a:cubicBezTo>
                    <a:pt x="7286" y="20067"/>
                    <a:pt x="7840" y="20067"/>
                    <a:pt x="8394" y="19484"/>
                  </a:cubicBezTo>
                  <a:cubicBezTo>
                    <a:pt x="7840" y="18900"/>
                    <a:pt x="6732" y="17732"/>
                    <a:pt x="6732" y="17149"/>
                  </a:cubicBezTo>
                  <a:cubicBezTo>
                    <a:pt x="6732" y="15981"/>
                    <a:pt x="8394" y="16565"/>
                    <a:pt x="8947" y="17732"/>
                  </a:cubicBezTo>
                  <a:cubicBezTo>
                    <a:pt x="10055" y="18316"/>
                    <a:pt x="12270" y="18900"/>
                    <a:pt x="12270" y="17732"/>
                  </a:cubicBezTo>
                  <a:cubicBezTo>
                    <a:pt x="12270" y="17149"/>
                    <a:pt x="11717" y="14230"/>
                    <a:pt x="10609" y="14813"/>
                  </a:cubicBezTo>
                  <a:cubicBezTo>
                    <a:pt x="9501" y="15397"/>
                    <a:pt x="8947" y="14813"/>
                    <a:pt x="8947" y="14230"/>
                  </a:cubicBezTo>
                  <a:cubicBezTo>
                    <a:pt x="8394" y="13646"/>
                    <a:pt x="9501" y="12478"/>
                    <a:pt x="10055" y="11311"/>
                  </a:cubicBezTo>
                  <a:cubicBezTo>
                    <a:pt x="10055" y="10143"/>
                    <a:pt x="12270" y="10727"/>
                    <a:pt x="12824" y="10143"/>
                  </a:cubicBezTo>
                  <a:cubicBezTo>
                    <a:pt x="12824" y="8976"/>
                    <a:pt x="11163" y="7808"/>
                    <a:pt x="10609" y="7808"/>
                  </a:cubicBezTo>
                  <a:close/>
                  <a:moveTo>
                    <a:pt x="20578" y="11894"/>
                  </a:moveTo>
                  <a:cubicBezTo>
                    <a:pt x="20024" y="11311"/>
                    <a:pt x="19470" y="13062"/>
                    <a:pt x="18917" y="13062"/>
                  </a:cubicBezTo>
                  <a:cubicBezTo>
                    <a:pt x="18363" y="13062"/>
                    <a:pt x="17809" y="10143"/>
                    <a:pt x="17809" y="11894"/>
                  </a:cubicBezTo>
                  <a:cubicBezTo>
                    <a:pt x="17255" y="13646"/>
                    <a:pt x="16147" y="11311"/>
                    <a:pt x="14486" y="13062"/>
                  </a:cubicBezTo>
                  <a:cubicBezTo>
                    <a:pt x="13378" y="15397"/>
                    <a:pt x="15594" y="17149"/>
                    <a:pt x="16147" y="17732"/>
                  </a:cubicBezTo>
                  <a:cubicBezTo>
                    <a:pt x="17255" y="18316"/>
                    <a:pt x="16147" y="18900"/>
                    <a:pt x="15040" y="18900"/>
                  </a:cubicBezTo>
                  <a:cubicBezTo>
                    <a:pt x="13932" y="18316"/>
                    <a:pt x="14486" y="20651"/>
                    <a:pt x="16147" y="20651"/>
                  </a:cubicBezTo>
                  <a:cubicBezTo>
                    <a:pt x="17809" y="21235"/>
                    <a:pt x="19470" y="17732"/>
                    <a:pt x="19470" y="17149"/>
                  </a:cubicBezTo>
                  <a:cubicBezTo>
                    <a:pt x="19470" y="15981"/>
                    <a:pt x="21132" y="12478"/>
                    <a:pt x="20578" y="1189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936540" y="840295"/>
              <a:ext cx="339478" cy="589385"/>
            </a:xfrm>
            <a:custGeom>
              <a:rect b="b" l="l" r="r" t="t"/>
              <a:pathLst>
                <a:path extrusionOk="0" h="21275" w="21600">
                  <a:moveTo>
                    <a:pt x="21384" y="4966"/>
                  </a:moveTo>
                  <a:cubicBezTo>
                    <a:pt x="21168" y="4720"/>
                    <a:pt x="20736" y="4352"/>
                    <a:pt x="21168" y="4352"/>
                  </a:cubicBezTo>
                  <a:cubicBezTo>
                    <a:pt x="21384" y="4352"/>
                    <a:pt x="21600" y="3738"/>
                    <a:pt x="21168" y="3493"/>
                  </a:cubicBezTo>
                  <a:cubicBezTo>
                    <a:pt x="20736" y="3370"/>
                    <a:pt x="21168" y="2756"/>
                    <a:pt x="20736" y="2634"/>
                  </a:cubicBezTo>
                  <a:cubicBezTo>
                    <a:pt x="20304" y="2511"/>
                    <a:pt x="20520" y="2020"/>
                    <a:pt x="20736" y="1775"/>
                  </a:cubicBezTo>
                  <a:cubicBezTo>
                    <a:pt x="20736" y="1406"/>
                    <a:pt x="19008" y="1161"/>
                    <a:pt x="18144" y="916"/>
                  </a:cubicBezTo>
                  <a:cubicBezTo>
                    <a:pt x="17280" y="670"/>
                    <a:pt x="16848" y="302"/>
                    <a:pt x="16200" y="56"/>
                  </a:cubicBezTo>
                  <a:cubicBezTo>
                    <a:pt x="15336" y="-189"/>
                    <a:pt x="15120" y="425"/>
                    <a:pt x="15120" y="793"/>
                  </a:cubicBezTo>
                  <a:cubicBezTo>
                    <a:pt x="15120" y="1161"/>
                    <a:pt x="14472" y="1161"/>
                    <a:pt x="14040" y="916"/>
                  </a:cubicBezTo>
                  <a:cubicBezTo>
                    <a:pt x="13392" y="793"/>
                    <a:pt x="12960" y="916"/>
                    <a:pt x="12096" y="793"/>
                  </a:cubicBezTo>
                  <a:cubicBezTo>
                    <a:pt x="11448" y="547"/>
                    <a:pt x="11664" y="1161"/>
                    <a:pt x="11664" y="1529"/>
                  </a:cubicBezTo>
                  <a:cubicBezTo>
                    <a:pt x="11664" y="1775"/>
                    <a:pt x="11016" y="1775"/>
                    <a:pt x="10368" y="1775"/>
                  </a:cubicBezTo>
                  <a:cubicBezTo>
                    <a:pt x="9936" y="1775"/>
                    <a:pt x="9072" y="2020"/>
                    <a:pt x="9072" y="2388"/>
                  </a:cubicBezTo>
                  <a:cubicBezTo>
                    <a:pt x="9072" y="2634"/>
                    <a:pt x="8424" y="2879"/>
                    <a:pt x="8640" y="3002"/>
                  </a:cubicBezTo>
                  <a:cubicBezTo>
                    <a:pt x="8856" y="3247"/>
                    <a:pt x="8424" y="3370"/>
                    <a:pt x="8208" y="3493"/>
                  </a:cubicBezTo>
                  <a:cubicBezTo>
                    <a:pt x="7776" y="3738"/>
                    <a:pt x="7560" y="4106"/>
                    <a:pt x="7344" y="4352"/>
                  </a:cubicBezTo>
                  <a:cubicBezTo>
                    <a:pt x="7128" y="4475"/>
                    <a:pt x="7344" y="4720"/>
                    <a:pt x="6912" y="4843"/>
                  </a:cubicBezTo>
                  <a:cubicBezTo>
                    <a:pt x="6480" y="5088"/>
                    <a:pt x="5832" y="4966"/>
                    <a:pt x="5616" y="5088"/>
                  </a:cubicBezTo>
                  <a:cubicBezTo>
                    <a:pt x="5400" y="5211"/>
                    <a:pt x="5616" y="5579"/>
                    <a:pt x="5616" y="5947"/>
                  </a:cubicBezTo>
                  <a:cubicBezTo>
                    <a:pt x="5400" y="6316"/>
                    <a:pt x="4968" y="6806"/>
                    <a:pt x="4320" y="7175"/>
                  </a:cubicBezTo>
                  <a:cubicBezTo>
                    <a:pt x="3888" y="7543"/>
                    <a:pt x="4536" y="7666"/>
                    <a:pt x="4752" y="7666"/>
                  </a:cubicBezTo>
                  <a:cubicBezTo>
                    <a:pt x="4968" y="7788"/>
                    <a:pt x="4968" y="8034"/>
                    <a:pt x="4752" y="8279"/>
                  </a:cubicBezTo>
                  <a:cubicBezTo>
                    <a:pt x="4536" y="8525"/>
                    <a:pt x="3888" y="8402"/>
                    <a:pt x="3672" y="8279"/>
                  </a:cubicBezTo>
                  <a:cubicBezTo>
                    <a:pt x="3240" y="8279"/>
                    <a:pt x="2376" y="8525"/>
                    <a:pt x="1944" y="9016"/>
                  </a:cubicBezTo>
                  <a:cubicBezTo>
                    <a:pt x="1512" y="9506"/>
                    <a:pt x="1512" y="9752"/>
                    <a:pt x="1728" y="9997"/>
                  </a:cubicBezTo>
                  <a:cubicBezTo>
                    <a:pt x="1944" y="10243"/>
                    <a:pt x="1296" y="10488"/>
                    <a:pt x="1728" y="10979"/>
                  </a:cubicBezTo>
                  <a:cubicBezTo>
                    <a:pt x="2160" y="11470"/>
                    <a:pt x="1512" y="11470"/>
                    <a:pt x="1728" y="11838"/>
                  </a:cubicBezTo>
                  <a:cubicBezTo>
                    <a:pt x="1728" y="12329"/>
                    <a:pt x="2808" y="12206"/>
                    <a:pt x="2808" y="12575"/>
                  </a:cubicBezTo>
                  <a:cubicBezTo>
                    <a:pt x="2808" y="12943"/>
                    <a:pt x="2592" y="13066"/>
                    <a:pt x="2160" y="13066"/>
                  </a:cubicBezTo>
                  <a:cubicBezTo>
                    <a:pt x="1728" y="13066"/>
                    <a:pt x="1944" y="13434"/>
                    <a:pt x="2160" y="13556"/>
                  </a:cubicBezTo>
                  <a:cubicBezTo>
                    <a:pt x="2592" y="13679"/>
                    <a:pt x="2592" y="14293"/>
                    <a:pt x="2376" y="14538"/>
                  </a:cubicBezTo>
                  <a:cubicBezTo>
                    <a:pt x="2160" y="14661"/>
                    <a:pt x="1080" y="14538"/>
                    <a:pt x="1080" y="14784"/>
                  </a:cubicBezTo>
                  <a:cubicBezTo>
                    <a:pt x="1296" y="15029"/>
                    <a:pt x="864" y="15397"/>
                    <a:pt x="864" y="15520"/>
                  </a:cubicBezTo>
                  <a:cubicBezTo>
                    <a:pt x="864" y="15766"/>
                    <a:pt x="864" y="16379"/>
                    <a:pt x="432" y="16256"/>
                  </a:cubicBezTo>
                  <a:cubicBezTo>
                    <a:pt x="432" y="16134"/>
                    <a:pt x="216" y="16134"/>
                    <a:pt x="0" y="16134"/>
                  </a:cubicBezTo>
                  <a:cubicBezTo>
                    <a:pt x="0" y="16134"/>
                    <a:pt x="0" y="16256"/>
                    <a:pt x="0" y="16256"/>
                  </a:cubicBezTo>
                  <a:cubicBezTo>
                    <a:pt x="0" y="16625"/>
                    <a:pt x="216" y="16993"/>
                    <a:pt x="648" y="17238"/>
                  </a:cubicBezTo>
                  <a:cubicBezTo>
                    <a:pt x="1296" y="17484"/>
                    <a:pt x="864" y="17852"/>
                    <a:pt x="1296" y="18220"/>
                  </a:cubicBezTo>
                  <a:cubicBezTo>
                    <a:pt x="1944" y="18588"/>
                    <a:pt x="1728" y="18956"/>
                    <a:pt x="2160" y="19202"/>
                  </a:cubicBezTo>
                  <a:cubicBezTo>
                    <a:pt x="2808" y="19447"/>
                    <a:pt x="2808" y="19570"/>
                    <a:pt x="2592" y="19938"/>
                  </a:cubicBezTo>
                  <a:cubicBezTo>
                    <a:pt x="2376" y="20184"/>
                    <a:pt x="3024" y="20184"/>
                    <a:pt x="3024" y="20306"/>
                  </a:cubicBezTo>
                  <a:cubicBezTo>
                    <a:pt x="3024" y="20552"/>
                    <a:pt x="3024" y="21043"/>
                    <a:pt x="3024" y="21166"/>
                  </a:cubicBezTo>
                  <a:cubicBezTo>
                    <a:pt x="3240" y="21411"/>
                    <a:pt x="3672" y="21166"/>
                    <a:pt x="4536" y="21166"/>
                  </a:cubicBezTo>
                  <a:cubicBezTo>
                    <a:pt x="5184" y="21166"/>
                    <a:pt x="5184" y="20920"/>
                    <a:pt x="5184" y="20552"/>
                  </a:cubicBezTo>
                  <a:cubicBezTo>
                    <a:pt x="5184" y="20306"/>
                    <a:pt x="5616" y="20429"/>
                    <a:pt x="5616" y="20306"/>
                  </a:cubicBezTo>
                  <a:cubicBezTo>
                    <a:pt x="5832" y="20061"/>
                    <a:pt x="6480" y="20061"/>
                    <a:pt x="7128" y="20184"/>
                  </a:cubicBezTo>
                  <a:cubicBezTo>
                    <a:pt x="7776" y="20306"/>
                    <a:pt x="7992" y="20061"/>
                    <a:pt x="7992" y="19693"/>
                  </a:cubicBezTo>
                  <a:cubicBezTo>
                    <a:pt x="8208" y="19447"/>
                    <a:pt x="8424" y="19816"/>
                    <a:pt x="8640" y="19938"/>
                  </a:cubicBezTo>
                  <a:cubicBezTo>
                    <a:pt x="8856" y="19938"/>
                    <a:pt x="9504" y="19325"/>
                    <a:pt x="9720" y="18956"/>
                  </a:cubicBezTo>
                  <a:cubicBezTo>
                    <a:pt x="9936" y="18588"/>
                    <a:pt x="9720" y="18588"/>
                    <a:pt x="9072" y="18956"/>
                  </a:cubicBezTo>
                  <a:cubicBezTo>
                    <a:pt x="8424" y="19447"/>
                    <a:pt x="8856" y="18588"/>
                    <a:pt x="9072" y="18343"/>
                  </a:cubicBezTo>
                  <a:cubicBezTo>
                    <a:pt x="9288" y="17975"/>
                    <a:pt x="9288" y="17116"/>
                    <a:pt x="9288" y="16870"/>
                  </a:cubicBezTo>
                  <a:cubicBezTo>
                    <a:pt x="9504" y="16747"/>
                    <a:pt x="9504" y="16379"/>
                    <a:pt x="10368" y="16379"/>
                  </a:cubicBezTo>
                  <a:cubicBezTo>
                    <a:pt x="11016" y="16256"/>
                    <a:pt x="12096" y="15766"/>
                    <a:pt x="11880" y="15520"/>
                  </a:cubicBezTo>
                  <a:cubicBezTo>
                    <a:pt x="11664" y="15275"/>
                    <a:pt x="12960" y="14906"/>
                    <a:pt x="12960" y="14661"/>
                  </a:cubicBezTo>
                  <a:cubicBezTo>
                    <a:pt x="12960" y="14538"/>
                    <a:pt x="11664" y="13802"/>
                    <a:pt x="11232" y="13679"/>
                  </a:cubicBezTo>
                  <a:cubicBezTo>
                    <a:pt x="10800" y="13556"/>
                    <a:pt x="9936" y="13679"/>
                    <a:pt x="9936" y="13434"/>
                  </a:cubicBezTo>
                  <a:cubicBezTo>
                    <a:pt x="10152" y="13311"/>
                    <a:pt x="9936" y="12697"/>
                    <a:pt x="9720" y="12329"/>
                  </a:cubicBezTo>
                  <a:cubicBezTo>
                    <a:pt x="9720" y="12084"/>
                    <a:pt x="10368" y="11716"/>
                    <a:pt x="10368" y="11347"/>
                  </a:cubicBezTo>
                  <a:cubicBezTo>
                    <a:pt x="10368" y="11102"/>
                    <a:pt x="10368" y="10734"/>
                    <a:pt x="11016" y="10611"/>
                  </a:cubicBezTo>
                  <a:cubicBezTo>
                    <a:pt x="11448" y="10488"/>
                    <a:pt x="11016" y="10243"/>
                    <a:pt x="11664" y="10243"/>
                  </a:cubicBezTo>
                  <a:cubicBezTo>
                    <a:pt x="12312" y="10120"/>
                    <a:pt x="12312" y="9629"/>
                    <a:pt x="12960" y="9384"/>
                  </a:cubicBezTo>
                  <a:cubicBezTo>
                    <a:pt x="13608" y="9261"/>
                    <a:pt x="13608" y="9138"/>
                    <a:pt x="14688" y="8893"/>
                  </a:cubicBezTo>
                  <a:cubicBezTo>
                    <a:pt x="15552" y="8647"/>
                    <a:pt x="17064" y="8034"/>
                    <a:pt x="17280" y="7788"/>
                  </a:cubicBezTo>
                  <a:cubicBezTo>
                    <a:pt x="17496" y="7420"/>
                    <a:pt x="16416" y="7052"/>
                    <a:pt x="17064" y="6806"/>
                  </a:cubicBezTo>
                  <a:cubicBezTo>
                    <a:pt x="17928" y="6438"/>
                    <a:pt x="17280" y="6070"/>
                    <a:pt x="17712" y="5947"/>
                  </a:cubicBezTo>
                  <a:cubicBezTo>
                    <a:pt x="18360" y="5825"/>
                    <a:pt x="18576" y="5702"/>
                    <a:pt x="18792" y="5456"/>
                  </a:cubicBezTo>
                  <a:cubicBezTo>
                    <a:pt x="19224" y="5211"/>
                    <a:pt x="19872" y="5456"/>
                    <a:pt x="20736" y="5334"/>
                  </a:cubicBezTo>
                  <a:cubicBezTo>
                    <a:pt x="20952" y="5334"/>
                    <a:pt x="21384" y="5334"/>
                    <a:pt x="21600" y="5456"/>
                  </a:cubicBezTo>
                  <a:cubicBezTo>
                    <a:pt x="21600" y="5211"/>
                    <a:pt x="21600" y="4966"/>
                    <a:pt x="21384" y="4966"/>
                  </a:cubicBezTo>
                  <a:close/>
                  <a:moveTo>
                    <a:pt x="12744" y="17729"/>
                  </a:moveTo>
                  <a:cubicBezTo>
                    <a:pt x="11664" y="17729"/>
                    <a:pt x="11232" y="18834"/>
                    <a:pt x="11448" y="19079"/>
                  </a:cubicBezTo>
                  <a:cubicBezTo>
                    <a:pt x="11664" y="19202"/>
                    <a:pt x="13608" y="17729"/>
                    <a:pt x="12744" y="1772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18986" y="1259229"/>
              <a:ext cx="164740" cy="82168"/>
            </a:xfrm>
            <a:custGeom>
              <a:rect b="b" l="l" r="r" t="t"/>
              <a:pathLst>
                <a:path extrusionOk="0" h="20912" w="20614">
                  <a:moveTo>
                    <a:pt x="19482" y="5360"/>
                  </a:moveTo>
                  <a:cubicBezTo>
                    <a:pt x="19905" y="3632"/>
                    <a:pt x="21176" y="2768"/>
                    <a:pt x="20329" y="1040"/>
                  </a:cubicBezTo>
                  <a:cubicBezTo>
                    <a:pt x="20329" y="1040"/>
                    <a:pt x="19905" y="1040"/>
                    <a:pt x="19482" y="1904"/>
                  </a:cubicBezTo>
                  <a:cubicBezTo>
                    <a:pt x="18211" y="1904"/>
                    <a:pt x="14823" y="-688"/>
                    <a:pt x="13129" y="176"/>
                  </a:cubicBezTo>
                  <a:cubicBezTo>
                    <a:pt x="11435" y="1040"/>
                    <a:pt x="7623" y="1040"/>
                    <a:pt x="6776" y="2768"/>
                  </a:cubicBezTo>
                  <a:cubicBezTo>
                    <a:pt x="5929" y="4496"/>
                    <a:pt x="3811" y="5360"/>
                    <a:pt x="4658" y="7088"/>
                  </a:cubicBezTo>
                  <a:cubicBezTo>
                    <a:pt x="5505" y="7952"/>
                    <a:pt x="4658" y="8816"/>
                    <a:pt x="5505" y="11408"/>
                  </a:cubicBezTo>
                  <a:cubicBezTo>
                    <a:pt x="5929" y="13136"/>
                    <a:pt x="6352" y="14000"/>
                    <a:pt x="7623" y="13136"/>
                  </a:cubicBezTo>
                  <a:cubicBezTo>
                    <a:pt x="8470" y="13136"/>
                    <a:pt x="9317" y="14000"/>
                    <a:pt x="8047" y="16592"/>
                  </a:cubicBezTo>
                  <a:cubicBezTo>
                    <a:pt x="8047" y="16592"/>
                    <a:pt x="8047" y="16592"/>
                    <a:pt x="8047" y="16592"/>
                  </a:cubicBezTo>
                  <a:cubicBezTo>
                    <a:pt x="9741" y="15728"/>
                    <a:pt x="11435" y="15728"/>
                    <a:pt x="11858" y="16592"/>
                  </a:cubicBezTo>
                  <a:cubicBezTo>
                    <a:pt x="12282" y="16592"/>
                    <a:pt x="14400" y="20912"/>
                    <a:pt x="15247" y="20048"/>
                  </a:cubicBezTo>
                  <a:cubicBezTo>
                    <a:pt x="15670" y="20048"/>
                    <a:pt x="17364" y="20912"/>
                    <a:pt x="18635" y="20912"/>
                  </a:cubicBezTo>
                  <a:cubicBezTo>
                    <a:pt x="18211" y="20048"/>
                    <a:pt x="18211" y="19184"/>
                    <a:pt x="18635" y="19184"/>
                  </a:cubicBezTo>
                  <a:cubicBezTo>
                    <a:pt x="19058" y="18320"/>
                    <a:pt x="19905" y="18320"/>
                    <a:pt x="19482" y="16592"/>
                  </a:cubicBezTo>
                  <a:cubicBezTo>
                    <a:pt x="19058" y="14864"/>
                    <a:pt x="18635" y="14864"/>
                    <a:pt x="18635" y="13136"/>
                  </a:cubicBezTo>
                  <a:cubicBezTo>
                    <a:pt x="18635" y="11408"/>
                    <a:pt x="18211" y="10544"/>
                    <a:pt x="18635" y="8816"/>
                  </a:cubicBezTo>
                  <a:cubicBezTo>
                    <a:pt x="18635" y="7952"/>
                    <a:pt x="19058" y="7088"/>
                    <a:pt x="19482" y="5360"/>
                  </a:cubicBezTo>
                  <a:close/>
                  <a:moveTo>
                    <a:pt x="1694" y="10544"/>
                  </a:moveTo>
                  <a:cubicBezTo>
                    <a:pt x="0" y="11408"/>
                    <a:pt x="-424" y="16592"/>
                    <a:pt x="423" y="16592"/>
                  </a:cubicBezTo>
                  <a:cubicBezTo>
                    <a:pt x="1270" y="16592"/>
                    <a:pt x="3388" y="13136"/>
                    <a:pt x="3811" y="11408"/>
                  </a:cubicBezTo>
                  <a:cubicBezTo>
                    <a:pt x="4658" y="10544"/>
                    <a:pt x="3811" y="9680"/>
                    <a:pt x="1694" y="10544"/>
                  </a:cubicBezTo>
                  <a:close/>
                  <a:moveTo>
                    <a:pt x="3388" y="7088"/>
                  </a:moveTo>
                  <a:cubicBezTo>
                    <a:pt x="3811" y="6224"/>
                    <a:pt x="423" y="6224"/>
                    <a:pt x="1270" y="7952"/>
                  </a:cubicBezTo>
                  <a:cubicBezTo>
                    <a:pt x="1694" y="8816"/>
                    <a:pt x="2964" y="8816"/>
                    <a:pt x="3388" y="708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532063" y="3004258"/>
              <a:ext cx="220086" cy="264678"/>
            </a:xfrm>
            <a:custGeom>
              <a:rect b="b" l="l" r="r" t="t"/>
              <a:pathLst>
                <a:path extrusionOk="0" h="21600" w="21600">
                  <a:moveTo>
                    <a:pt x="19274" y="4985"/>
                  </a:moveTo>
                  <a:cubicBezTo>
                    <a:pt x="20271" y="3323"/>
                    <a:pt x="20271" y="3323"/>
                    <a:pt x="20271" y="3323"/>
                  </a:cubicBezTo>
                  <a:cubicBezTo>
                    <a:pt x="21600" y="1662"/>
                    <a:pt x="21600" y="1662"/>
                    <a:pt x="21600" y="1662"/>
                  </a:cubicBezTo>
                  <a:cubicBezTo>
                    <a:pt x="20935" y="1938"/>
                    <a:pt x="20603" y="1938"/>
                    <a:pt x="20271" y="1938"/>
                  </a:cubicBezTo>
                  <a:cubicBezTo>
                    <a:pt x="19938" y="2215"/>
                    <a:pt x="19274" y="1938"/>
                    <a:pt x="18942" y="1662"/>
                  </a:cubicBezTo>
                  <a:cubicBezTo>
                    <a:pt x="18942" y="1385"/>
                    <a:pt x="17612" y="1662"/>
                    <a:pt x="16615" y="1938"/>
                  </a:cubicBezTo>
                  <a:cubicBezTo>
                    <a:pt x="15618" y="2492"/>
                    <a:pt x="15286" y="3323"/>
                    <a:pt x="14954" y="3323"/>
                  </a:cubicBezTo>
                  <a:cubicBezTo>
                    <a:pt x="14622" y="3046"/>
                    <a:pt x="12295" y="2769"/>
                    <a:pt x="11963" y="2769"/>
                  </a:cubicBezTo>
                  <a:cubicBezTo>
                    <a:pt x="11298" y="2769"/>
                    <a:pt x="9305" y="1662"/>
                    <a:pt x="8640" y="1385"/>
                  </a:cubicBezTo>
                  <a:cubicBezTo>
                    <a:pt x="8308" y="831"/>
                    <a:pt x="6314" y="1108"/>
                    <a:pt x="5982" y="831"/>
                  </a:cubicBezTo>
                  <a:cubicBezTo>
                    <a:pt x="5649" y="554"/>
                    <a:pt x="4652" y="554"/>
                    <a:pt x="4652" y="277"/>
                  </a:cubicBezTo>
                  <a:cubicBezTo>
                    <a:pt x="4320" y="0"/>
                    <a:pt x="3655" y="0"/>
                    <a:pt x="2991" y="0"/>
                  </a:cubicBezTo>
                  <a:cubicBezTo>
                    <a:pt x="2326" y="0"/>
                    <a:pt x="997" y="831"/>
                    <a:pt x="665" y="1108"/>
                  </a:cubicBezTo>
                  <a:cubicBezTo>
                    <a:pt x="665" y="1385"/>
                    <a:pt x="665" y="1385"/>
                    <a:pt x="332" y="1662"/>
                  </a:cubicBezTo>
                  <a:cubicBezTo>
                    <a:pt x="1662" y="2492"/>
                    <a:pt x="1662" y="2492"/>
                    <a:pt x="1662" y="2492"/>
                  </a:cubicBezTo>
                  <a:cubicBezTo>
                    <a:pt x="1994" y="4154"/>
                    <a:pt x="1994" y="4154"/>
                    <a:pt x="1994" y="4154"/>
                  </a:cubicBezTo>
                  <a:cubicBezTo>
                    <a:pt x="2991" y="4985"/>
                    <a:pt x="2991" y="4985"/>
                    <a:pt x="2991" y="4985"/>
                  </a:cubicBezTo>
                  <a:cubicBezTo>
                    <a:pt x="2991" y="4985"/>
                    <a:pt x="2991" y="5815"/>
                    <a:pt x="2991" y="6646"/>
                  </a:cubicBezTo>
                  <a:cubicBezTo>
                    <a:pt x="2658" y="7754"/>
                    <a:pt x="1662" y="8862"/>
                    <a:pt x="997" y="9415"/>
                  </a:cubicBezTo>
                  <a:cubicBezTo>
                    <a:pt x="997" y="9415"/>
                    <a:pt x="665" y="9969"/>
                    <a:pt x="332" y="10800"/>
                  </a:cubicBezTo>
                  <a:cubicBezTo>
                    <a:pt x="1329" y="11077"/>
                    <a:pt x="1994" y="11354"/>
                    <a:pt x="1994" y="11631"/>
                  </a:cubicBezTo>
                  <a:cubicBezTo>
                    <a:pt x="1994" y="12185"/>
                    <a:pt x="332" y="11908"/>
                    <a:pt x="332" y="13015"/>
                  </a:cubicBezTo>
                  <a:cubicBezTo>
                    <a:pt x="332" y="13015"/>
                    <a:pt x="332" y="13015"/>
                    <a:pt x="0" y="13292"/>
                  </a:cubicBezTo>
                  <a:cubicBezTo>
                    <a:pt x="10302" y="17723"/>
                    <a:pt x="10302" y="17723"/>
                    <a:pt x="10302" y="17723"/>
                  </a:cubicBezTo>
                  <a:cubicBezTo>
                    <a:pt x="9969" y="19108"/>
                    <a:pt x="9969" y="19108"/>
                    <a:pt x="9969" y="19108"/>
                  </a:cubicBezTo>
                  <a:cubicBezTo>
                    <a:pt x="9969" y="19108"/>
                    <a:pt x="12295" y="20492"/>
                    <a:pt x="14622" y="21600"/>
                  </a:cubicBezTo>
                  <a:cubicBezTo>
                    <a:pt x="15618" y="19662"/>
                    <a:pt x="16948" y="17169"/>
                    <a:pt x="17280" y="16892"/>
                  </a:cubicBezTo>
                  <a:cubicBezTo>
                    <a:pt x="17945" y="16062"/>
                    <a:pt x="18277" y="16338"/>
                    <a:pt x="18942" y="15785"/>
                  </a:cubicBezTo>
                  <a:cubicBezTo>
                    <a:pt x="19274" y="15231"/>
                    <a:pt x="19606" y="16062"/>
                    <a:pt x="20271" y="14954"/>
                  </a:cubicBezTo>
                  <a:cubicBezTo>
                    <a:pt x="20603" y="14954"/>
                    <a:pt x="20603" y="14677"/>
                    <a:pt x="20603" y="14677"/>
                  </a:cubicBezTo>
                  <a:cubicBezTo>
                    <a:pt x="19274" y="13015"/>
                    <a:pt x="19274" y="13015"/>
                    <a:pt x="19274" y="13015"/>
                  </a:cubicBezTo>
                  <a:lnTo>
                    <a:pt x="19274" y="4985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412670" y="3024396"/>
              <a:ext cx="149601" cy="152478"/>
            </a:xfrm>
            <a:custGeom>
              <a:rect b="b" l="l" r="r" t="t"/>
              <a:pathLst>
                <a:path extrusionOk="0" h="21600" w="21600">
                  <a:moveTo>
                    <a:pt x="20127" y="4320"/>
                  </a:moveTo>
                  <a:cubicBezTo>
                    <a:pt x="19636" y="1440"/>
                    <a:pt x="19636" y="1440"/>
                    <a:pt x="19636" y="1440"/>
                  </a:cubicBezTo>
                  <a:cubicBezTo>
                    <a:pt x="17673" y="0"/>
                    <a:pt x="17673" y="0"/>
                    <a:pt x="17673" y="0"/>
                  </a:cubicBezTo>
                  <a:cubicBezTo>
                    <a:pt x="17182" y="480"/>
                    <a:pt x="16691" y="480"/>
                    <a:pt x="16691" y="960"/>
                  </a:cubicBezTo>
                  <a:cubicBezTo>
                    <a:pt x="16200" y="1920"/>
                    <a:pt x="14727" y="1440"/>
                    <a:pt x="14236" y="1440"/>
                  </a:cubicBezTo>
                  <a:cubicBezTo>
                    <a:pt x="13255" y="960"/>
                    <a:pt x="11291" y="1920"/>
                    <a:pt x="11291" y="2400"/>
                  </a:cubicBezTo>
                  <a:cubicBezTo>
                    <a:pt x="10800" y="2880"/>
                    <a:pt x="9327" y="1440"/>
                    <a:pt x="8836" y="1440"/>
                  </a:cubicBezTo>
                  <a:cubicBezTo>
                    <a:pt x="7855" y="1440"/>
                    <a:pt x="5891" y="2400"/>
                    <a:pt x="5891" y="2400"/>
                  </a:cubicBezTo>
                  <a:cubicBezTo>
                    <a:pt x="5891" y="2400"/>
                    <a:pt x="5400" y="4800"/>
                    <a:pt x="5400" y="5760"/>
                  </a:cubicBezTo>
                  <a:cubicBezTo>
                    <a:pt x="5400" y="6720"/>
                    <a:pt x="6873" y="6720"/>
                    <a:pt x="6873" y="7680"/>
                  </a:cubicBezTo>
                  <a:cubicBezTo>
                    <a:pt x="6873" y="8160"/>
                    <a:pt x="5400" y="9120"/>
                    <a:pt x="5400" y="9600"/>
                  </a:cubicBezTo>
                  <a:cubicBezTo>
                    <a:pt x="5400" y="10080"/>
                    <a:pt x="4909" y="10080"/>
                    <a:pt x="3927" y="10560"/>
                  </a:cubicBezTo>
                  <a:cubicBezTo>
                    <a:pt x="2945" y="10560"/>
                    <a:pt x="2945" y="12000"/>
                    <a:pt x="2455" y="12480"/>
                  </a:cubicBezTo>
                  <a:cubicBezTo>
                    <a:pt x="1473" y="12960"/>
                    <a:pt x="1964" y="14400"/>
                    <a:pt x="1473" y="15360"/>
                  </a:cubicBezTo>
                  <a:cubicBezTo>
                    <a:pt x="982" y="16320"/>
                    <a:pt x="491" y="17760"/>
                    <a:pt x="491" y="18720"/>
                  </a:cubicBezTo>
                  <a:cubicBezTo>
                    <a:pt x="491" y="19680"/>
                    <a:pt x="491" y="21120"/>
                    <a:pt x="0" y="21600"/>
                  </a:cubicBezTo>
                  <a:cubicBezTo>
                    <a:pt x="982" y="21600"/>
                    <a:pt x="1473" y="21600"/>
                    <a:pt x="1964" y="21120"/>
                  </a:cubicBezTo>
                  <a:cubicBezTo>
                    <a:pt x="2945" y="20640"/>
                    <a:pt x="5891" y="20160"/>
                    <a:pt x="5891" y="20160"/>
                  </a:cubicBezTo>
                  <a:cubicBezTo>
                    <a:pt x="9327" y="19680"/>
                    <a:pt x="9327" y="19680"/>
                    <a:pt x="9327" y="19680"/>
                  </a:cubicBezTo>
                  <a:cubicBezTo>
                    <a:pt x="10309" y="17760"/>
                    <a:pt x="11291" y="15840"/>
                    <a:pt x="12273" y="15360"/>
                  </a:cubicBezTo>
                  <a:cubicBezTo>
                    <a:pt x="13745" y="15360"/>
                    <a:pt x="16200" y="15360"/>
                    <a:pt x="17673" y="15840"/>
                  </a:cubicBezTo>
                  <a:cubicBezTo>
                    <a:pt x="18164" y="14400"/>
                    <a:pt x="18655" y="13440"/>
                    <a:pt x="18655" y="13440"/>
                  </a:cubicBezTo>
                  <a:cubicBezTo>
                    <a:pt x="19636" y="12480"/>
                    <a:pt x="21109" y="10560"/>
                    <a:pt x="21600" y="8640"/>
                  </a:cubicBezTo>
                  <a:cubicBezTo>
                    <a:pt x="21600" y="7200"/>
                    <a:pt x="21600" y="5760"/>
                    <a:pt x="21600" y="5760"/>
                  </a:cubicBezTo>
                  <a:lnTo>
                    <a:pt x="20127" y="4320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150602" y="1788758"/>
              <a:ext cx="474338" cy="281939"/>
            </a:xfrm>
            <a:custGeom>
              <a:rect b="b" l="l" r="r" t="t"/>
              <a:pathLst>
                <a:path extrusionOk="0" h="21600" w="21198">
                  <a:moveTo>
                    <a:pt x="20992" y="12231"/>
                  </a:moveTo>
                  <a:cubicBezTo>
                    <a:pt x="20383" y="11451"/>
                    <a:pt x="19470" y="10410"/>
                    <a:pt x="19318" y="10930"/>
                  </a:cubicBezTo>
                  <a:cubicBezTo>
                    <a:pt x="19318" y="11451"/>
                    <a:pt x="18558" y="11451"/>
                    <a:pt x="18406" y="10930"/>
                  </a:cubicBezTo>
                  <a:cubicBezTo>
                    <a:pt x="18101" y="10410"/>
                    <a:pt x="17949" y="9889"/>
                    <a:pt x="17189" y="10410"/>
                  </a:cubicBezTo>
                  <a:cubicBezTo>
                    <a:pt x="16428" y="10930"/>
                    <a:pt x="15972" y="11451"/>
                    <a:pt x="15972" y="11971"/>
                  </a:cubicBezTo>
                  <a:cubicBezTo>
                    <a:pt x="15972" y="12492"/>
                    <a:pt x="15363" y="13012"/>
                    <a:pt x="15363" y="12231"/>
                  </a:cubicBezTo>
                  <a:cubicBezTo>
                    <a:pt x="15363" y="11711"/>
                    <a:pt x="14755" y="11451"/>
                    <a:pt x="14299" y="11190"/>
                  </a:cubicBezTo>
                  <a:cubicBezTo>
                    <a:pt x="13994" y="11190"/>
                    <a:pt x="13386" y="11451"/>
                    <a:pt x="13234" y="10670"/>
                  </a:cubicBezTo>
                  <a:cubicBezTo>
                    <a:pt x="13234" y="10149"/>
                    <a:pt x="12625" y="9369"/>
                    <a:pt x="12625" y="8588"/>
                  </a:cubicBezTo>
                  <a:cubicBezTo>
                    <a:pt x="12625" y="7807"/>
                    <a:pt x="12777" y="6766"/>
                    <a:pt x="12321" y="6506"/>
                  </a:cubicBezTo>
                  <a:cubicBezTo>
                    <a:pt x="12017" y="6506"/>
                    <a:pt x="11713" y="5465"/>
                    <a:pt x="11408" y="5465"/>
                  </a:cubicBezTo>
                  <a:cubicBezTo>
                    <a:pt x="11104" y="5465"/>
                    <a:pt x="9127" y="5465"/>
                    <a:pt x="8975" y="5205"/>
                  </a:cubicBezTo>
                  <a:cubicBezTo>
                    <a:pt x="8670" y="4945"/>
                    <a:pt x="7454" y="5986"/>
                    <a:pt x="7301" y="5465"/>
                  </a:cubicBezTo>
                  <a:cubicBezTo>
                    <a:pt x="7301" y="4945"/>
                    <a:pt x="6389" y="3383"/>
                    <a:pt x="5932" y="2602"/>
                  </a:cubicBezTo>
                  <a:cubicBezTo>
                    <a:pt x="5780" y="3123"/>
                    <a:pt x="5780" y="3383"/>
                    <a:pt x="5476" y="3643"/>
                  </a:cubicBezTo>
                  <a:cubicBezTo>
                    <a:pt x="4563" y="4684"/>
                    <a:pt x="3803" y="4424"/>
                    <a:pt x="4107" y="3123"/>
                  </a:cubicBezTo>
                  <a:cubicBezTo>
                    <a:pt x="4259" y="1822"/>
                    <a:pt x="4411" y="260"/>
                    <a:pt x="3955" y="260"/>
                  </a:cubicBezTo>
                  <a:cubicBezTo>
                    <a:pt x="3499" y="260"/>
                    <a:pt x="3803" y="3123"/>
                    <a:pt x="3346" y="3383"/>
                  </a:cubicBezTo>
                  <a:cubicBezTo>
                    <a:pt x="3042" y="3383"/>
                    <a:pt x="2890" y="1301"/>
                    <a:pt x="3194" y="0"/>
                  </a:cubicBezTo>
                  <a:cubicBezTo>
                    <a:pt x="152" y="1301"/>
                    <a:pt x="152" y="1301"/>
                    <a:pt x="152" y="1301"/>
                  </a:cubicBezTo>
                  <a:cubicBezTo>
                    <a:pt x="0" y="10670"/>
                    <a:pt x="0" y="10670"/>
                    <a:pt x="0" y="10670"/>
                  </a:cubicBezTo>
                  <a:cubicBezTo>
                    <a:pt x="0" y="10670"/>
                    <a:pt x="0" y="10670"/>
                    <a:pt x="0" y="10670"/>
                  </a:cubicBezTo>
                  <a:cubicBezTo>
                    <a:pt x="304" y="10930"/>
                    <a:pt x="608" y="10930"/>
                    <a:pt x="761" y="10930"/>
                  </a:cubicBezTo>
                  <a:cubicBezTo>
                    <a:pt x="1217" y="11190"/>
                    <a:pt x="1217" y="10410"/>
                    <a:pt x="1217" y="10149"/>
                  </a:cubicBezTo>
                  <a:cubicBezTo>
                    <a:pt x="1217" y="9629"/>
                    <a:pt x="1825" y="8848"/>
                    <a:pt x="2130" y="8848"/>
                  </a:cubicBezTo>
                  <a:cubicBezTo>
                    <a:pt x="2434" y="9108"/>
                    <a:pt x="2434" y="8067"/>
                    <a:pt x="2586" y="8067"/>
                  </a:cubicBezTo>
                  <a:cubicBezTo>
                    <a:pt x="2738" y="8067"/>
                    <a:pt x="2890" y="8067"/>
                    <a:pt x="3042" y="7807"/>
                  </a:cubicBezTo>
                  <a:cubicBezTo>
                    <a:pt x="3194" y="7287"/>
                    <a:pt x="3803" y="7807"/>
                    <a:pt x="3955" y="8067"/>
                  </a:cubicBezTo>
                  <a:cubicBezTo>
                    <a:pt x="4107" y="8328"/>
                    <a:pt x="4563" y="8588"/>
                    <a:pt x="4868" y="8588"/>
                  </a:cubicBezTo>
                  <a:cubicBezTo>
                    <a:pt x="5172" y="8848"/>
                    <a:pt x="5324" y="10410"/>
                    <a:pt x="5324" y="10930"/>
                  </a:cubicBezTo>
                  <a:cubicBezTo>
                    <a:pt x="5324" y="11190"/>
                    <a:pt x="6845" y="11190"/>
                    <a:pt x="7149" y="11190"/>
                  </a:cubicBezTo>
                  <a:cubicBezTo>
                    <a:pt x="7301" y="11190"/>
                    <a:pt x="7301" y="11971"/>
                    <a:pt x="7606" y="12492"/>
                  </a:cubicBezTo>
                  <a:cubicBezTo>
                    <a:pt x="7910" y="13272"/>
                    <a:pt x="8062" y="13793"/>
                    <a:pt x="8214" y="14313"/>
                  </a:cubicBezTo>
                  <a:cubicBezTo>
                    <a:pt x="8214" y="14834"/>
                    <a:pt x="9127" y="15354"/>
                    <a:pt x="9431" y="15875"/>
                  </a:cubicBezTo>
                  <a:cubicBezTo>
                    <a:pt x="9583" y="16395"/>
                    <a:pt x="10344" y="16916"/>
                    <a:pt x="10800" y="17176"/>
                  </a:cubicBezTo>
                  <a:cubicBezTo>
                    <a:pt x="11256" y="17696"/>
                    <a:pt x="11713" y="18737"/>
                    <a:pt x="12017" y="18737"/>
                  </a:cubicBezTo>
                  <a:cubicBezTo>
                    <a:pt x="12321" y="18737"/>
                    <a:pt x="13082" y="19258"/>
                    <a:pt x="13082" y="19258"/>
                  </a:cubicBezTo>
                  <a:cubicBezTo>
                    <a:pt x="13234" y="20819"/>
                    <a:pt x="13234" y="20819"/>
                    <a:pt x="13234" y="20819"/>
                  </a:cubicBezTo>
                  <a:cubicBezTo>
                    <a:pt x="13234" y="20819"/>
                    <a:pt x="13386" y="20819"/>
                    <a:pt x="13386" y="20559"/>
                  </a:cubicBezTo>
                  <a:cubicBezTo>
                    <a:pt x="13842" y="20559"/>
                    <a:pt x="13994" y="21340"/>
                    <a:pt x="14299" y="21340"/>
                  </a:cubicBezTo>
                  <a:cubicBezTo>
                    <a:pt x="14451" y="21340"/>
                    <a:pt x="14755" y="21340"/>
                    <a:pt x="14907" y="21600"/>
                  </a:cubicBezTo>
                  <a:cubicBezTo>
                    <a:pt x="14907" y="20559"/>
                    <a:pt x="15059" y="19778"/>
                    <a:pt x="15363" y="19518"/>
                  </a:cubicBezTo>
                  <a:cubicBezTo>
                    <a:pt x="15668" y="18998"/>
                    <a:pt x="15211" y="18217"/>
                    <a:pt x="15211" y="17696"/>
                  </a:cubicBezTo>
                  <a:cubicBezTo>
                    <a:pt x="15211" y="16916"/>
                    <a:pt x="14451" y="16655"/>
                    <a:pt x="14451" y="15875"/>
                  </a:cubicBezTo>
                  <a:cubicBezTo>
                    <a:pt x="14603" y="15354"/>
                    <a:pt x="15211" y="15614"/>
                    <a:pt x="15668" y="15354"/>
                  </a:cubicBezTo>
                  <a:cubicBezTo>
                    <a:pt x="15972" y="15094"/>
                    <a:pt x="15668" y="14053"/>
                    <a:pt x="15972" y="14053"/>
                  </a:cubicBezTo>
                  <a:cubicBezTo>
                    <a:pt x="16276" y="14053"/>
                    <a:pt x="16428" y="13533"/>
                    <a:pt x="16580" y="13012"/>
                  </a:cubicBezTo>
                  <a:cubicBezTo>
                    <a:pt x="16732" y="12492"/>
                    <a:pt x="17189" y="13012"/>
                    <a:pt x="17493" y="12492"/>
                  </a:cubicBezTo>
                  <a:cubicBezTo>
                    <a:pt x="17797" y="12231"/>
                    <a:pt x="18254" y="11971"/>
                    <a:pt x="18406" y="12231"/>
                  </a:cubicBezTo>
                  <a:cubicBezTo>
                    <a:pt x="18406" y="12492"/>
                    <a:pt x="18101" y="13533"/>
                    <a:pt x="17949" y="14053"/>
                  </a:cubicBezTo>
                  <a:cubicBezTo>
                    <a:pt x="18406" y="14053"/>
                    <a:pt x="19166" y="13793"/>
                    <a:pt x="19318" y="13533"/>
                  </a:cubicBezTo>
                  <a:cubicBezTo>
                    <a:pt x="19470" y="13272"/>
                    <a:pt x="20231" y="14053"/>
                    <a:pt x="20535" y="13272"/>
                  </a:cubicBezTo>
                  <a:cubicBezTo>
                    <a:pt x="20687" y="12492"/>
                    <a:pt x="21600" y="13012"/>
                    <a:pt x="20992" y="1223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764476" y="205010"/>
              <a:ext cx="702875" cy="1117853"/>
            </a:xfrm>
            <a:custGeom>
              <a:rect b="b" l="l" r="r" t="t"/>
              <a:pathLst>
                <a:path extrusionOk="0" h="21548" w="21365">
                  <a:moveTo>
                    <a:pt x="20729" y="11555"/>
                  </a:moveTo>
                  <a:cubicBezTo>
                    <a:pt x="20729" y="11686"/>
                    <a:pt x="20419" y="11621"/>
                    <a:pt x="20419" y="11489"/>
                  </a:cubicBezTo>
                  <a:cubicBezTo>
                    <a:pt x="20419" y="11424"/>
                    <a:pt x="19902" y="11292"/>
                    <a:pt x="19798" y="11227"/>
                  </a:cubicBezTo>
                  <a:cubicBezTo>
                    <a:pt x="19798" y="11227"/>
                    <a:pt x="20108" y="11227"/>
                    <a:pt x="20315" y="11292"/>
                  </a:cubicBezTo>
                  <a:cubicBezTo>
                    <a:pt x="20419" y="11358"/>
                    <a:pt x="20625" y="11292"/>
                    <a:pt x="20832" y="11161"/>
                  </a:cubicBezTo>
                  <a:cubicBezTo>
                    <a:pt x="21039" y="11030"/>
                    <a:pt x="21349" y="11161"/>
                    <a:pt x="21349" y="11030"/>
                  </a:cubicBezTo>
                  <a:cubicBezTo>
                    <a:pt x="21452" y="10898"/>
                    <a:pt x="21039" y="10833"/>
                    <a:pt x="20935" y="10767"/>
                  </a:cubicBezTo>
                  <a:cubicBezTo>
                    <a:pt x="20832" y="10702"/>
                    <a:pt x="20625" y="10570"/>
                    <a:pt x="20315" y="10636"/>
                  </a:cubicBezTo>
                  <a:cubicBezTo>
                    <a:pt x="20005" y="10636"/>
                    <a:pt x="20005" y="10570"/>
                    <a:pt x="19902" y="10505"/>
                  </a:cubicBezTo>
                  <a:cubicBezTo>
                    <a:pt x="19695" y="10373"/>
                    <a:pt x="19282" y="10570"/>
                    <a:pt x="19282" y="10767"/>
                  </a:cubicBezTo>
                  <a:cubicBezTo>
                    <a:pt x="19282" y="10964"/>
                    <a:pt x="18972" y="10964"/>
                    <a:pt x="19075" y="10833"/>
                  </a:cubicBezTo>
                  <a:cubicBezTo>
                    <a:pt x="19178" y="10702"/>
                    <a:pt x="18868" y="10570"/>
                    <a:pt x="19178" y="10505"/>
                  </a:cubicBezTo>
                  <a:cubicBezTo>
                    <a:pt x="19385" y="10505"/>
                    <a:pt x="19282" y="10242"/>
                    <a:pt x="18765" y="10242"/>
                  </a:cubicBezTo>
                  <a:cubicBezTo>
                    <a:pt x="18352" y="10176"/>
                    <a:pt x="18145" y="10439"/>
                    <a:pt x="18248" y="10505"/>
                  </a:cubicBezTo>
                  <a:cubicBezTo>
                    <a:pt x="18352" y="10570"/>
                    <a:pt x="17938" y="10964"/>
                    <a:pt x="17731" y="10964"/>
                  </a:cubicBezTo>
                  <a:cubicBezTo>
                    <a:pt x="17628" y="10964"/>
                    <a:pt x="17835" y="10636"/>
                    <a:pt x="17835" y="10505"/>
                  </a:cubicBezTo>
                  <a:cubicBezTo>
                    <a:pt x="17731" y="10308"/>
                    <a:pt x="17628" y="10439"/>
                    <a:pt x="17318" y="10702"/>
                  </a:cubicBezTo>
                  <a:cubicBezTo>
                    <a:pt x="16905" y="10898"/>
                    <a:pt x="16698" y="11161"/>
                    <a:pt x="16491" y="11161"/>
                  </a:cubicBezTo>
                  <a:cubicBezTo>
                    <a:pt x="16285" y="11227"/>
                    <a:pt x="16285" y="10964"/>
                    <a:pt x="16595" y="10833"/>
                  </a:cubicBezTo>
                  <a:cubicBezTo>
                    <a:pt x="16905" y="10702"/>
                    <a:pt x="16905" y="10439"/>
                    <a:pt x="17111" y="10439"/>
                  </a:cubicBezTo>
                  <a:cubicBezTo>
                    <a:pt x="17318" y="10439"/>
                    <a:pt x="17318" y="10242"/>
                    <a:pt x="17008" y="10242"/>
                  </a:cubicBezTo>
                  <a:cubicBezTo>
                    <a:pt x="16801" y="10176"/>
                    <a:pt x="16698" y="10373"/>
                    <a:pt x="16595" y="10439"/>
                  </a:cubicBezTo>
                  <a:cubicBezTo>
                    <a:pt x="16491" y="10505"/>
                    <a:pt x="15974" y="10373"/>
                    <a:pt x="15974" y="10439"/>
                  </a:cubicBezTo>
                  <a:cubicBezTo>
                    <a:pt x="15974" y="10505"/>
                    <a:pt x="15768" y="10505"/>
                    <a:pt x="15871" y="10636"/>
                  </a:cubicBezTo>
                  <a:cubicBezTo>
                    <a:pt x="15974" y="10702"/>
                    <a:pt x="15768" y="10833"/>
                    <a:pt x="15664" y="10702"/>
                  </a:cubicBezTo>
                  <a:cubicBezTo>
                    <a:pt x="15561" y="10570"/>
                    <a:pt x="15251" y="10636"/>
                    <a:pt x="15148" y="10833"/>
                  </a:cubicBezTo>
                  <a:cubicBezTo>
                    <a:pt x="14941" y="10964"/>
                    <a:pt x="14734" y="10964"/>
                    <a:pt x="14941" y="11030"/>
                  </a:cubicBezTo>
                  <a:cubicBezTo>
                    <a:pt x="15044" y="11095"/>
                    <a:pt x="15044" y="11292"/>
                    <a:pt x="14838" y="11358"/>
                  </a:cubicBezTo>
                  <a:cubicBezTo>
                    <a:pt x="14631" y="11358"/>
                    <a:pt x="14734" y="10964"/>
                    <a:pt x="14528" y="10964"/>
                  </a:cubicBezTo>
                  <a:cubicBezTo>
                    <a:pt x="14321" y="11030"/>
                    <a:pt x="14424" y="10767"/>
                    <a:pt x="14734" y="10767"/>
                  </a:cubicBezTo>
                  <a:cubicBezTo>
                    <a:pt x="14941" y="10767"/>
                    <a:pt x="15148" y="10570"/>
                    <a:pt x="15148" y="10505"/>
                  </a:cubicBezTo>
                  <a:cubicBezTo>
                    <a:pt x="15044" y="10439"/>
                    <a:pt x="14838" y="10439"/>
                    <a:pt x="14838" y="10570"/>
                  </a:cubicBezTo>
                  <a:cubicBezTo>
                    <a:pt x="14838" y="10702"/>
                    <a:pt x="14424" y="10636"/>
                    <a:pt x="14114" y="10636"/>
                  </a:cubicBezTo>
                  <a:cubicBezTo>
                    <a:pt x="13804" y="10636"/>
                    <a:pt x="13908" y="10898"/>
                    <a:pt x="14218" y="10964"/>
                  </a:cubicBezTo>
                  <a:cubicBezTo>
                    <a:pt x="14528" y="11095"/>
                    <a:pt x="14114" y="11227"/>
                    <a:pt x="14011" y="11095"/>
                  </a:cubicBezTo>
                  <a:cubicBezTo>
                    <a:pt x="13804" y="11030"/>
                    <a:pt x="13494" y="11030"/>
                    <a:pt x="13391" y="11095"/>
                  </a:cubicBezTo>
                  <a:cubicBezTo>
                    <a:pt x="13184" y="11161"/>
                    <a:pt x="13804" y="11292"/>
                    <a:pt x="13804" y="11358"/>
                  </a:cubicBezTo>
                  <a:cubicBezTo>
                    <a:pt x="13804" y="11424"/>
                    <a:pt x="13494" y="11292"/>
                    <a:pt x="13391" y="11358"/>
                  </a:cubicBezTo>
                  <a:cubicBezTo>
                    <a:pt x="13391" y="11424"/>
                    <a:pt x="12977" y="11292"/>
                    <a:pt x="12977" y="11161"/>
                  </a:cubicBezTo>
                  <a:cubicBezTo>
                    <a:pt x="12977" y="11030"/>
                    <a:pt x="12357" y="11227"/>
                    <a:pt x="12667" y="11292"/>
                  </a:cubicBezTo>
                  <a:cubicBezTo>
                    <a:pt x="12977" y="11292"/>
                    <a:pt x="12874" y="11424"/>
                    <a:pt x="12874" y="11621"/>
                  </a:cubicBezTo>
                  <a:cubicBezTo>
                    <a:pt x="12874" y="11818"/>
                    <a:pt x="12564" y="11686"/>
                    <a:pt x="12667" y="11489"/>
                  </a:cubicBezTo>
                  <a:cubicBezTo>
                    <a:pt x="12667" y="11358"/>
                    <a:pt x="12357" y="11358"/>
                    <a:pt x="12151" y="11489"/>
                  </a:cubicBezTo>
                  <a:cubicBezTo>
                    <a:pt x="11944" y="11555"/>
                    <a:pt x="12151" y="11292"/>
                    <a:pt x="12047" y="11161"/>
                  </a:cubicBezTo>
                  <a:cubicBezTo>
                    <a:pt x="11944" y="11030"/>
                    <a:pt x="11737" y="11161"/>
                    <a:pt x="11530" y="11227"/>
                  </a:cubicBezTo>
                  <a:cubicBezTo>
                    <a:pt x="11220" y="11227"/>
                    <a:pt x="11117" y="11227"/>
                    <a:pt x="11324" y="11358"/>
                  </a:cubicBezTo>
                  <a:cubicBezTo>
                    <a:pt x="11427" y="11489"/>
                    <a:pt x="11427" y="11621"/>
                    <a:pt x="11220" y="11621"/>
                  </a:cubicBezTo>
                  <a:cubicBezTo>
                    <a:pt x="11014" y="11555"/>
                    <a:pt x="10910" y="11621"/>
                    <a:pt x="10910" y="11752"/>
                  </a:cubicBezTo>
                  <a:cubicBezTo>
                    <a:pt x="11014" y="11818"/>
                    <a:pt x="10704" y="11883"/>
                    <a:pt x="10600" y="11752"/>
                  </a:cubicBezTo>
                  <a:cubicBezTo>
                    <a:pt x="10600" y="11621"/>
                    <a:pt x="10187" y="11686"/>
                    <a:pt x="10084" y="11818"/>
                  </a:cubicBezTo>
                  <a:cubicBezTo>
                    <a:pt x="9980" y="11949"/>
                    <a:pt x="9567" y="12015"/>
                    <a:pt x="9670" y="12146"/>
                  </a:cubicBezTo>
                  <a:cubicBezTo>
                    <a:pt x="9670" y="12277"/>
                    <a:pt x="9980" y="12080"/>
                    <a:pt x="10187" y="12146"/>
                  </a:cubicBezTo>
                  <a:cubicBezTo>
                    <a:pt x="10394" y="12146"/>
                    <a:pt x="10187" y="12277"/>
                    <a:pt x="10290" y="12343"/>
                  </a:cubicBezTo>
                  <a:cubicBezTo>
                    <a:pt x="10394" y="12409"/>
                    <a:pt x="10394" y="12540"/>
                    <a:pt x="10187" y="12474"/>
                  </a:cubicBezTo>
                  <a:cubicBezTo>
                    <a:pt x="10084" y="12343"/>
                    <a:pt x="9774" y="12343"/>
                    <a:pt x="9774" y="12474"/>
                  </a:cubicBezTo>
                  <a:cubicBezTo>
                    <a:pt x="9774" y="12671"/>
                    <a:pt x="9567" y="12474"/>
                    <a:pt x="9463" y="12343"/>
                  </a:cubicBezTo>
                  <a:cubicBezTo>
                    <a:pt x="9257" y="12212"/>
                    <a:pt x="9153" y="12540"/>
                    <a:pt x="8947" y="12474"/>
                  </a:cubicBezTo>
                  <a:cubicBezTo>
                    <a:pt x="8843" y="12409"/>
                    <a:pt x="9257" y="12146"/>
                    <a:pt x="9153" y="12080"/>
                  </a:cubicBezTo>
                  <a:cubicBezTo>
                    <a:pt x="9050" y="11949"/>
                    <a:pt x="8947" y="12146"/>
                    <a:pt x="8637" y="12277"/>
                  </a:cubicBezTo>
                  <a:cubicBezTo>
                    <a:pt x="8430" y="12474"/>
                    <a:pt x="8017" y="12474"/>
                    <a:pt x="8120" y="12540"/>
                  </a:cubicBezTo>
                  <a:cubicBezTo>
                    <a:pt x="8223" y="12671"/>
                    <a:pt x="7810" y="12671"/>
                    <a:pt x="7810" y="12868"/>
                  </a:cubicBezTo>
                  <a:cubicBezTo>
                    <a:pt x="7707" y="12999"/>
                    <a:pt x="7086" y="13065"/>
                    <a:pt x="6776" y="13196"/>
                  </a:cubicBezTo>
                  <a:cubicBezTo>
                    <a:pt x="6363" y="13328"/>
                    <a:pt x="6880" y="13393"/>
                    <a:pt x="7086" y="13196"/>
                  </a:cubicBezTo>
                  <a:cubicBezTo>
                    <a:pt x="7293" y="13065"/>
                    <a:pt x="7293" y="13131"/>
                    <a:pt x="7707" y="12999"/>
                  </a:cubicBezTo>
                  <a:cubicBezTo>
                    <a:pt x="8017" y="12868"/>
                    <a:pt x="8327" y="12802"/>
                    <a:pt x="8430" y="12802"/>
                  </a:cubicBezTo>
                  <a:cubicBezTo>
                    <a:pt x="8637" y="12868"/>
                    <a:pt x="8843" y="12934"/>
                    <a:pt x="8947" y="12802"/>
                  </a:cubicBezTo>
                  <a:cubicBezTo>
                    <a:pt x="9153" y="12671"/>
                    <a:pt x="9360" y="12671"/>
                    <a:pt x="9463" y="12737"/>
                  </a:cubicBezTo>
                  <a:cubicBezTo>
                    <a:pt x="9670" y="12868"/>
                    <a:pt x="9257" y="12934"/>
                    <a:pt x="9360" y="13065"/>
                  </a:cubicBezTo>
                  <a:cubicBezTo>
                    <a:pt x="9567" y="13196"/>
                    <a:pt x="9153" y="13262"/>
                    <a:pt x="9153" y="13131"/>
                  </a:cubicBezTo>
                  <a:cubicBezTo>
                    <a:pt x="9153" y="12999"/>
                    <a:pt x="8947" y="12934"/>
                    <a:pt x="8843" y="12999"/>
                  </a:cubicBezTo>
                  <a:cubicBezTo>
                    <a:pt x="8740" y="13131"/>
                    <a:pt x="8637" y="13262"/>
                    <a:pt x="8430" y="13262"/>
                  </a:cubicBezTo>
                  <a:cubicBezTo>
                    <a:pt x="8327" y="13262"/>
                    <a:pt x="8120" y="13459"/>
                    <a:pt x="8120" y="13656"/>
                  </a:cubicBezTo>
                  <a:cubicBezTo>
                    <a:pt x="8120" y="13787"/>
                    <a:pt x="7810" y="13656"/>
                    <a:pt x="7810" y="13787"/>
                  </a:cubicBezTo>
                  <a:cubicBezTo>
                    <a:pt x="7810" y="13984"/>
                    <a:pt x="7396" y="14247"/>
                    <a:pt x="7086" y="14444"/>
                  </a:cubicBezTo>
                  <a:cubicBezTo>
                    <a:pt x="6673" y="14641"/>
                    <a:pt x="6983" y="14706"/>
                    <a:pt x="6880" y="14838"/>
                  </a:cubicBezTo>
                  <a:cubicBezTo>
                    <a:pt x="6776" y="14969"/>
                    <a:pt x="6363" y="14838"/>
                    <a:pt x="6260" y="14903"/>
                  </a:cubicBezTo>
                  <a:cubicBezTo>
                    <a:pt x="6156" y="14969"/>
                    <a:pt x="6363" y="15297"/>
                    <a:pt x="6156" y="15429"/>
                  </a:cubicBezTo>
                  <a:cubicBezTo>
                    <a:pt x="5950" y="15494"/>
                    <a:pt x="6156" y="15626"/>
                    <a:pt x="6156" y="15757"/>
                  </a:cubicBezTo>
                  <a:cubicBezTo>
                    <a:pt x="6156" y="15888"/>
                    <a:pt x="5640" y="15691"/>
                    <a:pt x="5640" y="15822"/>
                  </a:cubicBezTo>
                  <a:cubicBezTo>
                    <a:pt x="5640" y="15954"/>
                    <a:pt x="5226" y="15888"/>
                    <a:pt x="5019" y="15954"/>
                  </a:cubicBezTo>
                  <a:cubicBezTo>
                    <a:pt x="4916" y="15954"/>
                    <a:pt x="5330" y="16151"/>
                    <a:pt x="5536" y="16282"/>
                  </a:cubicBezTo>
                  <a:cubicBezTo>
                    <a:pt x="5743" y="16348"/>
                    <a:pt x="5330" y="16479"/>
                    <a:pt x="5226" y="16348"/>
                  </a:cubicBezTo>
                  <a:cubicBezTo>
                    <a:pt x="5226" y="16216"/>
                    <a:pt x="4916" y="16413"/>
                    <a:pt x="4503" y="16479"/>
                  </a:cubicBezTo>
                  <a:cubicBezTo>
                    <a:pt x="4193" y="16610"/>
                    <a:pt x="4296" y="16807"/>
                    <a:pt x="3986" y="16873"/>
                  </a:cubicBezTo>
                  <a:cubicBezTo>
                    <a:pt x="3676" y="16873"/>
                    <a:pt x="3779" y="17136"/>
                    <a:pt x="3573" y="17267"/>
                  </a:cubicBezTo>
                  <a:cubicBezTo>
                    <a:pt x="3366" y="17333"/>
                    <a:pt x="3469" y="17004"/>
                    <a:pt x="3159" y="17004"/>
                  </a:cubicBezTo>
                  <a:cubicBezTo>
                    <a:pt x="2849" y="17004"/>
                    <a:pt x="2849" y="17136"/>
                    <a:pt x="3056" y="17333"/>
                  </a:cubicBezTo>
                  <a:cubicBezTo>
                    <a:pt x="3263" y="17464"/>
                    <a:pt x="2746" y="17333"/>
                    <a:pt x="2642" y="17464"/>
                  </a:cubicBezTo>
                  <a:cubicBezTo>
                    <a:pt x="2436" y="17661"/>
                    <a:pt x="1919" y="17595"/>
                    <a:pt x="1816" y="17661"/>
                  </a:cubicBezTo>
                  <a:cubicBezTo>
                    <a:pt x="1712" y="17792"/>
                    <a:pt x="2126" y="17792"/>
                    <a:pt x="2229" y="17923"/>
                  </a:cubicBezTo>
                  <a:cubicBezTo>
                    <a:pt x="2332" y="17989"/>
                    <a:pt x="1816" y="17923"/>
                    <a:pt x="1506" y="17923"/>
                  </a:cubicBezTo>
                  <a:cubicBezTo>
                    <a:pt x="1299" y="17858"/>
                    <a:pt x="1299" y="18120"/>
                    <a:pt x="1092" y="18055"/>
                  </a:cubicBezTo>
                  <a:cubicBezTo>
                    <a:pt x="885" y="18055"/>
                    <a:pt x="575" y="18252"/>
                    <a:pt x="679" y="18317"/>
                  </a:cubicBezTo>
                  <a:cubicBezTo>
                    <a:pt x="885" y="18449"/>
                    <a:pt x="575" y="18449"/>
                    <a:pt x="369" y="18383"/>
                  </a:cubicBezTo>
                  <a:cubicBezTo>
                    <a:pt x="265" y="18317"/>
                    <a:pt x="59" y="18514"/>
                    <a:pt x="59" y="18646"/>
                  </a:cubicBezTo>
                  <a:cubicBezTo>
                    <a:pt x="-45" y="18777"/>
                    <a:pt x="369" y="18843"/>
                    <a:pt x="369" y="18908"/>
                  </a:cubicBezTo>
                  <a:cubicBezTo>
                    <a:pt x="369" y="18974"/>
                    <a:pt x="59" y="19040"/>
                    <a:pt x="265" y="19105"/>
                  </a:cubicBezTo>
                  <a:cubicBezTo>
                    <a:pt x="472" y="19105"/>
                    <a:pt x="265" y="19236"/>
                    <a:pt x="162" y="19302"/>
                  </a:cubicBezTo>
                  <a:cubicBezTo>
                    <a:pt x="-45" y="19302"/>
                    <a:pt x="-45" y="19433"/>
                    <a:pt x="162" y="19499"/>
                  </a:cubicBezTo>
                  <a:cubicBezTo>
                    <a:pt x="265" y="19630"/>
                    <a:pt x="-148" y="19696"/>
                    <a:pt x="59" y="19827"/>
                  </a:cubicBezTo>
                  <a:cubicBezTo>
                    <a:pt x="265" y="20024"/>
                    <a:pt x="472" y="19827"/>
                    <a:pt x="472" y="19959"/>
                  </a:cubicBezTo>
                  <a:cubicBezTo>
                    <a:pt x="575" y="20090"/>
                    <a:pt x="885" y="19959"/>
                    <a:pt x="1092" y="19762"/>
                  </a:cubicBezTo>
                  <a:cubicBezTo>
                    <a:pt x="1402" y="19630"/>
                    <a:pt x="1506" y="19959"/>
                    <a:pt x="1299" y="19959"/>
                  </a:cubicBezTo>
                  <a:cubicBezTo>
                    <a:pt x="989" y="19959"/>
                    <a:pt x="782" y="20024"/>
                    <a:pt x="782" y="20156"/>
                  </a:cubicBezTo>
                  <a:cubicBezTo>
                    <a:pt x="885" y="20287"/>
                    <a:pt x="472" y="20287"/>
                    <a:pt x="472" y="20090"/>
                  </a:cubicBezTo>
                  <a:cubicBezTo>
                    <a:pt x="472" y="19959"/>
                    <a:pt x="59" y="20156"/>
                    <a:pt x="162" y="20287"/>
                  </a:cubicBezTo>
                  <a:cubicBezTo>
                    <a:pt x="369" y="20418"/>
                    <a:pt x="162" y="20484"/>
                    <a:pt x="162" y="20615"/>
                  </a:cubicBezTo>
                  <a:cubicBezTo>
                    <a:pt x="162" y="20681"/>
                    <a:pt x="472" y="20681"/>
                    <a:pt x="575" y="20550"/>
                  </a:cubicBezTo>
                  <a:cubicBezTo>
                    <a:pt x="782" y="20418"/>
                    <a:pt x="989" y="20418"/>
                    <a:pt x="1092" y="20550"/>
                  </a:cubicBezTo>
                  <a:cubicBezTo>
                    <a:pt x="1196" y="20681"/>
                    <a:pt x="885" y="20615"/>
                    <a:pt x="885" y="20812"/>
                  </a:cubicBezTo>
                  <a:cubicBezTo>
                    <a:pt x="885" y="20943"/>
                    <a:pt x="679" y="20812"/>
                    <a:pt x="472" y="20943"/>
                  </a:cubicBezTo>
                  <a:cubicBezTo>
                    <a:pt x="369" y="21075"/>
                    <a:pt x="1092" y="21337"/>
                    <a:pt x="1402" y="21403"/>
                  </a:cubicBezTo>
                  <a:cubicBezTo>
                    <a:pt x="1609" y="21403"/>
                    <a:pt x="1816" y="21600"/>
                    <a:pt x="2332" y="21534"/>
                  </a:cubicBezTo>
                  <a:cubicBezTo>
                    <a:pt x="2849" y="21534"/>
                    <a:pt x="3779" y="20943"/>
                    <a:pt x="3883" y="20812"/>
                  </a:cubicBezTo>
                  <a:cubicBezTo>
                    <a:pt x="3986" y="20747"/>
                    <a:pt x="4296" y="20812"/>
                    <a:pt x="4503" y="20747"/>
                  </a:cubicBezTo>
                  <a:cubicBezTo>
                    <a:pt x="4709" y="20681"/>
                    <a:pt x="4503" y="20418"/>
                    <a:pt x="4709" y="20353"/>
                  </a:cubicBezTo>
                  <a:cubicBezTo>
                    <a:pt x="4813" y="20353"/>
                    <a:pt x="4916" y="20615"/>
                    <a:pt x="5019" y="20681"/>
                  </a:cubicBezTo>
                  <a:cubicBezTo>
                    <a:pt x="5123" y="20681"/>
                    <a:pt x="5226" y="20747"/>
                    <a:pt x="5226" y="20878"/>
                  </a:cubicBezTo>
                  <a:cubicBezTo>
                    <a:pt x="5330" y="20878"/>
                    <a:pt x="5433" y="20878"/>
                    <a:pt x="5433" y="20943"/>
                  </a:cubicBezTo>
                  <a:cubicBezTo>
                    <a:pt x="5640" y="21009"/>
                    <a:pt x="5640" y="20681"/>
                    <a:pt x="5640" y="20550"/>
                  </a:cubicBezTo>
                  <a:cubicBezTo>
                    <a:pt x="5640" y="20484"/>
                    <a:pt x="5846" y="20287"/>
                    <a:pt x="5743" y="20156"/>
                  </a:cubicBezTo>
                  <a:cubicBezTo>
                    <a:pt x="5743" y="20024"/>
                    <a:pt x="6260" y="20090"/>
                    <a:pt x="6363" y="20024"/>
                  </a:cubicBezTo>
                  <a:cubicBezTo>
                    <a:pt x="6466" y="19893"/>
                    <a:pt x="6466" y="19565"/>
                    <a:pt x="6260" y="19499"/>
                  </a:cubicBezTo>
                  <a:cubicBezTo>
                    <a:pt x="6156" y="19433"/>
                    <a:pt x="6053" y="19236"/>
                    <a:pt x="6260" y="19236"/>
                  </a:cubicBezTo>
                  <a:cubicBezTo>
                    <a:pt x="6466" y="19236"/>
                    <a:pt x="6570" y="19171"/>
                    <a:pt x="6570" y="18974"/>
                  </a:cubicBezTo>
                  <a:cubicBezTo>
                    <a:pt x="6570" y="18777"/>
                    <a:pt x="6053" y="18843"/>
                    <a:pt x="6053" y="18580"/>
                  </a:cubicBezTo>
                  <a:cubicBezTo>
                    <a:pt x="5950" y="18383"/>
                    <a:pt x="6260" y="18383"/>
                    <a:pt x="6053" y="18120"/>
                  </a:cubicBezTo>
                  <a:cubicBezTo>
                    <a:pt x="5846" y="17858"/>
                    <a:pt x="6156" y="17726"/>
                    <a:pt x="6053" y="17595"/>
                  </a:cubicBezTo>
                  <a:cubicBezTo>
                    <a:pt x="5950" y="17464"/>
                    <a:pt x="5950" y="17333"/>
                    <a:pt x="6156" y="17070"/>
                  </a:cubicBezTo>
                  <a:cubicBezTo>
                    <a:pt x="6363" y="16807"/>
                    <a:pt x="6776" y="16676"/>
                    <a:pt x="6983" y="16676"/>
                  </a:cubicBezTo>
                  <a:cubicBezTo>
                    <a:pt x="7086" y="16742"/>
                    <a:pt x="7396" y="16807"/>
                    <a:pt x="7500" y="16676"/>
                  </a:cubicBezTo>
                  <a:cubicBezTo>
                    <a:pt x="7603" y="16545"/>
                    <a:pt x="7603" y="16413"/>
                    <a:pt x="7500" y="16348"/>
                  </a:cubicBezTo>
                  <a:cubicBezTo>
                    <a:pt x="7396" y="16348"/>
                    <a:pt x="7086" y="16282"/>
                    <a:pt x="7293" y="16085"/>
                  </a:cubicBezTo>
                  <a:cubicBezTo>
                    <a:pt x="7603" y="15888"/>
                    <a:pt x="7810" y="15626"/>
                    <a:pt x="7913" y="15429"/>
                  </a:cubicBezTo>
                  <a:cubicBezTo>
                    <a:pt x="7913" y="15232"/>
                    <a:pt x="7810" y="15035"/>
                    <a:pt x="7913" y="14969"/>
                  </a:cubicBezTo>
                  <a:cubicBezTo>
                    <a:pt x="8017" y="14903"/>
                    <a:pt x="8327" y="14969"/>
                    <a:pt x="8533" y="14838"/>
                  </a:cubicBezTo>
                  <a:cubicBezTo>
                    <a:pt x="8740" y="14772"/>
                    <a:pt x="8637" y="14641"/>
                    <a:pt x="8740" y="14575"/>
                  </a:cubicBezTo>
                  <a:cubicBezTo>
                    <a:pt x="8843" y="14444"/>
                    <a:pt x="8947" y="14247"/>
                    <a:pt x="9153" y="14116"/>
                  </a:cubicBezTo>
                  <a:cubicBezTo>
                    <a:pt x="9257" y="14050"/>
                    <a:pt x="9463" y="13984"/>
                    <a:pt x="9360" y="13853"/>
                  </a:cubicBezTo>
                  <a:cubicBezTo>
                    <a:pt x="9257" y="13787"/>
                    <a:pt x="9567" y="13656"/>
                    <a:pt x="9567" y="13525"/>
                  </a:cubicBezTo>
                  <a:cubicBezTo>
                    <a:pt x="9567" y="13328"/>
                    <a:pt x="9980" y="13196"/>
                    <a:pt x="10187" y="13196"/>
                  </a:cubicBezTo>
                  <a:cubicBezTo>
                    <a:pt x="10497" y="13196"/>
                    <a:pt x="10807" y="13196"/>
                    <a:pt x="10807" y="13065"/>
                  </a:cubicBezTo>
                  <a:cubicBezTo>
                    <a:pt x="10807" y="12868"/>
                    <a:pt x="10704" y="12540"/>
                    <a:pt x="11014" y="12671"/>
                  </a:cubicBezTo>
                  <a:cubicBezTo>
                    <a:pt x="11427" y="12737"/>
                    <a:pt x="11634" y="12671"/>
                    <a:pt x="11944" y="12737"/>
                  </a:cubicBezTo>
                  <a:cubicBezTo>
                    <a:pt x="12151" y="12868"/>
                    <a:pt x="12461" y="12868"/>
                    <a:pt x="12461" y="12671"/>
                  </a:cubicBezTo>
                  <a:cubicBezTo>
                    <a:pt x="12461" y="12474"/>
                    <a:pt x="12564" y="12146"/>
                    <a:pt x="12977" y="12277"/>
                  </a:cubicBezTo>
                  <a:cubicBezTo>
                    <a:pt x="12977" y="12277"/>
                    <a:pt x="12977" y="12277"/>
                    <a:pt x="12977" y="12277"/>
                  </a:cubicBezTo>
                  <a:cubicBezTo>
                    <a:pt x="13081" y="12146"/>
                    <a:pt x="13391" y="12015"/>
                    <a:pt x="13597" y="12015"/>
                  </a:cubicBezTo>
                  <a:cubicBezTo>
                    <a:pt x="13908" y="12080"/>
                    <a:pt x="14114" y="12409"/>
                    <a:pt x="14424" y="12474"/>
                  </a:cubicBezTo>
                  <a:cubicBezTo>
                    <a:pt x="14838" y="12540"/>
                    <a:pt x="15251" y="12605"/>
                    <a:pt x="15354" y="12474"/>
                  </a:cubicBezTo>
                  <a:cubicBezTo>
                    <a:pt x="15458" y="12343"/>
                    <a:pt x="15768" y="12540"/>
                    <a:pt x="15974" y="12540"/>
                  </a:cubicBezTo>
                  <a:cubicBezTo>
                    <a:pt x="16285" y="12474"/>
                    <a:pt x="16285" y="12802"/>
                    <a:pt x="16491" y="12605"/>
                  </a:cubicBezTo>
                  <a:cubicBezTo>
                    <a:pt x="16698" y="12409"/>
                    <a:pt x="16491" y="12277"/>
                    <a:pt x="16801" y="12277"/>
                  </a:cubicBezTo>
                  <a:cubicBezTo>
                    <a:pt x="17215" y="12343"/>
                    <a:pt x="17008" y="12015"/>
                    <a:pt x="17008" y="11818"/>
                  </a:cubicBezTo>
                  <a:cubicBezTo>
                    <a:pt x="17008" y="11686"/>
                    <a:pt x="17525" y="11621"/>
                    <a:pt x="17525" y="11489"/>
                  </a:cubicBezTo>
                  <a:cubicBezTo>
                    <a:pt x="17525" y="11358"/>
                    <a:pt x="18248" y="11489"/>
                    <a:pt x="18352" y="11358"/>
                  </a:cubicBezTo>
                  <a:cubicBezTo>
                    <a:pt x="18455" y="11292"/>
                    <a:pt x="18868" y="11161"/>
                    <a:pt x="18972" y="11358"/>
                  </a:cubicBezTo>
                  <a:cubicBezTo>
                    <a:pt x="19178" y="11555"/>
                    <a:pt x="19798" y="11621"/>
                    <a:pt x="19902" y="11752"/>
                  </a:cubicBezTo>
                  <a:cubicBezTo>
                    <a:pt x="19902" y="11818"/>
                    <a:pt x="19902" y="11949"/>
                    <a:pt x="19902" y="12015"/>
                  </a:cubicBezTo>
                  <a:cubicBezTo>
                    <a:pt x="20005" y="11949"/>
                    <a:pt x="20108" y="11883"/>
                    <a:pt x="20315" y="11883"/>
                  </a:cubicBezTo>
                  <a:cubicBezTo>
                    <a:pt x="20522" y="11883"/>
                    <a:pt x="20729" y="11686"/>
                    <a:pt x="20935" y="11686"/>
                  </a:cubicBezTo>
                  <a:cubicBezTo>
                    <a:pt x="21142" y="11752"/>
                    <a:pt x="21349" y="11686"/>
                    <a:pt x="21349" y="11489"/>
                  </a:cubicBezTo>
                  <a:cubicBezTo>
                    <a:pt x="21142" y="11424"/>
                    <a:pt x="20832" y="11424"/>
                    <a:pt x="20729" y="11555"/>
                  </a:cubicBezTo>
                  <a:close/>
                  <a:moveTo>
                    <a:pt x="5846" y="1510"/>
                  </a:moveTo>
                  <a:cubicBezTo>
                    <a:pt x="6260" y="1576"/>
                    <a:pt x="5536" y="1838"/>
                    <a:pt x="5433" y="2035"/>
                  </a:cubicBezTo>
                  <a:cubicBezTo>
                    <a:pt x="5330" y="2298"/>
                    <a:pt x="5950" y="2495"/>
                    <a:pt x="6260" y="2626"/>
                  </a:cubicBezTo>
                  <a:cubicBezTo>
                    <a:pt x="6570" y="2823"/>
                    <a:pt x="7190" y="2757"/>
                    <a:pt x="7396" y="2692"/>
                  </a:cubicBezTo>
                  <a:cubicBezTo>
                    <a:pt x="7707" y="2560"/>
                    <a:pt x="7603" y="2232"/>
                    <a:pt x="7913" y="2298"/>
                  </a:cubicBezTo>
                  <a:cubicBezTo>
                    <a:pt x="8223" y="2298"/>
                    <a:pt x="8017" y="2101"/>
                    <a:pt x="8327" y="2035"/>
                  </a:cubicBezTo>
                  <a:cubicBezTo>
                    <a:pt x="8533" y="1970"/>
                    <a:pt x="8637" y="2167"/>
                    <a:pt x="8430" y="2364"/>
                  </a:cubicBezTo>
                  <a:cubicBezTo>
                    <a:pt x="8120" y="2495"/>
                    <a:pt x="8740" y="2495"/>
                    <a:pt x="9050" y="2298"/>
                  </a:cubicBezTo>
                  <a:cubicBezTo>
                    <a:pt x="9463" y="2101"/>
                    <a:pt x="9463" y="2298"/>
                    <a:pt x="9463" y="2495"/>
                  </a:cubicBezTo>
                  <a:cubicBezTo>
                    <a:pt x="9360" y="2692"/>
                    <a:pt x="8637" y="2560"/>
                    <a:pt x="8430" y="2757"/>
                  </a:cubicBezTo>
                  <a:cubicBezTo>
                    <a:pt x="8223" y="2954"/>
                    <a:pt x="7500" y="2823"/>
                    <a:pt x="7086" y="3020"/>
                  </a:cubicBezTo>
                  <a:cubicBezTo>
                    <a:pt x="6776" y="3283"/>
                    <a:pt x="7396" y="3283"/>
                    <a:pt x="7913" y="3217"/>
                  </a:cubicBezTo>
                  <a:cubicBezTo>
                    <a:pt x="8327" y="3151"/>
                    <a:pt x="9257" y="3151"/>
                    <a:pt x="9567" y="3217"/>
                  </a:cubicBezTo>
                  <a:cubicBezTo>
                    <a:pt x="9877" y="3217"/>
                    <a:pt x="9360" y="3283"/>
                    <a:pt x="8740" y="3283"/>
                  </a:cubicBezTo>
                  <a:cubicBezTo>
                    <a:pt x="8223" y="3283"/>
                    <a:pt x="8017" y="3414"/>
                    <a:pt x="8120" y="3480"/>
                  </a:cubicBezTo>
                  <a:cubicBezTo>
                    <a:pt x="8120" y="3611"/>
                    <a:pt x="7293" y="3414"/>
                    <a:pt x="7293" y="3611"/>
                  </a:cubicBezTo>
                  <a:cubicBezTo>
                    <a:pt x="7190" y="3808"/>
                    <a:pt x="8017" y="3939"/>
                    <a:pt x="8120" y="4005"/>
                  </a:cubicBezTo>
                  <a:cubicBezTo>
                    <a:pt x="8223" y="4136"/>
                    <a:pt x="8740" y="4071"/>
                    <a:pt x="8947" y="4071"/>
                  </a:cubicBezTo>
                  <a:cubicBezTo>
                    <a:pt x="9050" y="4136"/>
                    <a:pt x="8533" y="4267"/>
                    <a:pt x="8533" y="4267"/>
                  </a:cubicBezTo>
                  <a:cubicBezTo>
                    <a:pt x="8430" y="4333"/>
                    <a:pt x="9050" y="4464"/>
                    <a:pt x="9153" y="4530"/>
                  </a:cubicBezTo>
                  <a:cubicBezTo>
                    <a:pt x="9257" y="4661"/>
                    <a:pt x="9774" y="4596"/>
                    <a:pt x="9774" y="4464"/>
                  </a:cubicBezTo>
                  <a:cubicBezTo>
                    <a:pt x="9670" y="4267"/>
                    <a:pt x="10084" y="3611"/>
                    <a:pt x="10704" y="3480"/>
                  </a:cubicBezTo>
                  <a:cubicBezTo>
                    <a:pt x="11220" y="3348"/>
                    <a:pt x="10910" y="3283"/>
                    <a:pt x="11014" y="3020"/>
                  </a:cubicBezTo>
                  <a:cubicBezTo>
                    <a:pt x="11117" y="2823"/>
                    <a:pt x="11530" y="3020"/>
                    <a:pt x="11427" y="2823"/>
                  </a:cubicBezTo>
                  <a:cubicBezTo>
                    <a:pt x="11220" y="2692"/>
                    <a:pt x="11324" y="2626"/>
                    <a:pt x="11634" y="2429"/>
                  </a:cubicBezTo>
                  <a:cubicBezTo>
                    <a:pt x="12047" y="2167"/>
                    <a:pt x="12254" y="2364"/>
                    <a:pt x="12667" y="2232"/>
                  </a:cubicBezTo>
                  <a:cubicBezTo>
                    <a:pt x="13081" y="2101"/>
                    <a:pt x="13287" y="2298"/>
                    <a:pt x="12874" y="2364"/>
                  </a:cubicBezTo>
                  <a:cubicBezTo>
                    <a:pt x="12461" y="2364"/>
                    <a:pt x="12667" y="2626"/>
                    <a:pt x="12977" y="2757"/>
                  </a:cubicBezTo>
                  <a:cubicBezTo>
                    <a:pt x="13287" y="2823"/>
                    <a:pt x="12977" y="2889"/>
                    <a:pt x="13287" y="2954"/>
                  </a:cubicBezTo>
                  <a:cubicBezTo>
                    <a:pt x="13494" y="2954"/>
                    <a:pt x="13494" y="3217"/>
                    <a:pt x="13081" y="3414"/>
                  </a:cubicBezTo>
                  <a:cubicBezTo>
                    <a:pt x="12771" y="3677"/>
                    <a:pt x="13184" y="3677"/>
                    <a:pt x="13908" y="3545"/>
                  </a:cubicBezTo>
                  <a:cubicBezTo>
                    <a:pt x="14631" y="3348"/>
                    <a:pt x="14218" y="3677"/>
                    <a:pt x="14424" y="3808"/>
                  </a:cubicBezTo>
                  <a:cubicBezTo>
                    <a:pt x="14528" y="3939"/>
                    <a:pt x="15148" y="3677"/>
                    <a:pt x="15458" y="3480"/>
                  </a:cubicBezTo>
                  <a:cubicBezTo>
                    <a:pt x="15768" y="3283"/>
                    <a:pt x="16181" y="3283"/>
                    <a:pt x="16181" y="3151"/>
                  </a:cubicBezTo>
                  <a:cubicBezTo>
                    <a:pt x="16078" y="3020"/>
                    <a:pt x="15768" y="3020"/>
                    <a:pt x="15561" y="3086"/>
                  </a:cubicBezTo>
                  <a:cubicBezTo>
                    <a:pt x="15251" y="3151"/>
                    <a:pt x="14631" y="3086"/>
                    <a:pt x="14838" y="2954"/>
                  </a:cubicBezTo>
                  <a:cubicBezTo>
                    <a:pt x="15044" y="2823"/>
                    <a:pt x="15044" y="2757"/>
                    <a:pt x="14734" y="2757"/>
                  </a:cubicBezTo>
                  <a:cubicBezTo>
                    <a:pt x="14424" y="2823"/>
                    <a:pt x="13804" y="2692"/>
                    <a:pt x="14114" y="2626"/>
                  </a:cubicBezTo>
                  <a:cubicBezTo>
                    <a:pt x="14321" y="2560"/>
                    <a:pt x="13908" y="2298"/>
                    <a:pt x="13597" y="2298"/>
                  </a:cubicBezTo>
                  <a:cubicBezTo>
                    <a:pt x="13391" y="2364"/>
                    <a:pt x="13391" y="2167"/>
                    <a:pt x="13494" y="2035"/>
                  </a:cubicBezTo>
                  <a:cubicBezTo>
                    <a:pt x="13494" y="1904"/>
                    <a:pt x="12667" y="1838"/>
                    <a:pt x="12874" y="1773"/>
                  </a:cubicBezTo>
                  <a:cubicBezTo>
                    <a:pt x="12977" y="1773"/>
                    <a:pt x="12564" y="1641"/>
                    <a:pt x="12461" y="1707"/>
                  </a:cubicBezTo>
                  <a:cubicBezTo>
                    <a:pt x="12357" y="1838"/>
                    <a:pt x="12151" y="1773"/>
                    <a:pt x="12151" y="1641"/>
                  </a:cubicBezTo>
                  <a:cubicBezTo>
                    <a:pt x="12151" y="1510"/>
                    <a:pt x="11530" y="1576"/>
                    <a:pt x="11324" y="1576"/>
                  </a:cubicBezTo>
                  <a:cubicBezTo>
                    <a:pt x="11117" y="1576"/>
                    <a:pt x="11220" y="1247"/>
                    <a:pt x="11014" y="1182"/>
                  </a:cubicBezTo>
                  <a:cubicBezTo>
                    <a:pt x="10807" y="1050"/>
                    <a:pt x="10497" y="1379"/>
                    <a:pt x="10290" y="1313"/>
                  </a:cubicBezTo>
                  <a:cubicBezTo>
                    <a:pt x="10187" y="1313"/>
                    <a:pt x="10497" y="1116"/>
                    <a:pt x="10497" y="985"/>
                  </a:cubicBezTo>
                  <a:cubicBezTo>
                    <a:pt x="10600" y="853"/>
                    <a:pt x="9774" y="657"/>
                    <a:pt x="9670" y="788"/>
                  </a:cubicBezTo>
                  <a:cubicBezTo>
                    <a:pt x="9567" y="919"/>
                    <a:pt x="9463" y="591"/>
                    <a:pt x="9257" y="525"/>
                  </a:cubicBezTo>
                  <a:cubicBezTo>
                    <a:pt x="9050" y="525"/>
                    <a:pt x="9153" y="788"/>
                    <a:pt x="9050" y="788"/>
                  </a:cubicBezTo>
                  <a:cubicBezTo>
                    <a:pt x="8843" y="788"/>
                    <a:pt x="8637" y="919"/>
                    <a:pt x="8947" y="1050"/>
                  </a:cubicBezTo>
                  <a:cubicBezTo>
                    <a:pt x="9153" y="1182"/>
                    <a:pt x="9463" y="1773"/>
                    <a:pt x="9463" y="1838"/>
                  </a:cubicBezTo>
                  <a:cubicBezTo>
                    <a:pt x="9360" y="1904"/>
                    <a:pt x="8533" y="1444"/>
                    <a:pt x="8533" y="1182"/>
                  </a:cubicBezTo>
                  <a:cubicBezTo>
                    <a:pt x="8430" y="919"/>
                    <a:pt x="8017" y="722"/>
                    <a:pt x="7913" y="919"/>
                  </a:cubicBezTo>
                  <a:cubicBezTo>
                    <a:pt x="7810" y="1050"/>
                    <a:pt x="7500" y="1116"/>
                    <a:pt x="7603" y="1313"/>
                  </a:cubicBezTo>
                  <a:cubicBezTo>
                    <a:pt x="7707" y="1510"/>
                    <a:pt x="7396" y="1576"/>
                    <a:pt x="7396" y="1444"/>
                  </a:cubicBezTo>
                  <a:cubicBezTo>
                    <a:pt x="7396" y="1247"/>
                    <a:pt x="6880" y="1116"/>
                    <a:pt x="6776" y="1116"/>
                  </a:cubicBezTo>
                  <a:cubicBezTo>
                    <a:pt x="6570" y="1116"/>
                    <a:pt x="7190" y="985"/>
                    <a:pt x="7500" y="919"/>
                  </a:cubicBezTo>
                  <a:cubicBezTo>
                    <a:pt x="7707" y="853"/>
                    <a:pt x="7190" y="722"/>
                    <a:pt x="6983" y="853"/>
                  </a:cubicBezTo>
                  <a:cubicBezTo>
                    <a:pt x="6776" y="919"/>
                    <a:pt x="6466" y="788"/>
                    <a:pt x="6260" y="919"/>
                  </a:cubicBezTo>
                  <a:cubicBezTo>
                    <a:pt x="6156" y="1050"/>
                    <a:pt x="5950" y="919"/>
                    <a:pt x="5743" y="853"/>
                  </a:cubicBezTo>
                  <a:cubicBezTo>
                    <a:pt x="5433" y="853"/>
                    <a:pt x="5226" y="1116"/>
                    <a:pt x="5019" y="1050"/>
                  </a:cubicBezTo>
                  <a:cubicBezTo>
                    <a:pt x="4813" y="985"/>
                    <a:pt x="4709" y="1313"/>
                    <a:pt x="5019" y="1576"/>
                  </a:cubicBezTo>
                  <a:cubicBezTo>
                    <a:pt x="5330" y="1838"/>
                    <a:pt x="5536" y="1510"/>
                    <a:pt x="5846" y="1510"/>
                  </a:cubicBezTo>
                  <a:close/>
                  <a:moveTo>
                    <a:pt x="5123" y="2495"/>
                  </a:moveTo>
                  <a:cubicBezTo>
                    <a:pt x="5330" y="2495"/>
                    <a:pt x="5536" y="2757"/>
                    <a:pt x="5743" y="2757"/>
                  </a:cubicBezTo>
                  <a:cubicBezTo>
                    <a:pt x="5846" y="2757"/>
                    <a:pt x="5433" y="2429"/>
                    <a:pt x="5226" y="2298"/>
                  </a:cubicBezTo>
                  <a:cubicBezTo>
                    <a:pt x="4916" y="2101"/>
                    <a:pt x="4916" y="1970"/>
                    <a:pt x="4606" y="2035"/>
                  </a:cubicBezTo>
                  <a:cubicBezTo>
                    <a:pt x="4296" y="2101"/>
                    <a:pt x="4916" y="2429"/>
                    <a:pt x="5123" y="2495"/>
                  </a:cubicBezTo>
                  <a:close/>
                  <a:moveTo>
                    <a:pt x="11014" y="591"/>
                  </a:moveTo>
                  <a:cubicBezTo>
                    <a:pt x="11117" y="657"/>
                    <a:pt x="10704" y="657"/>
                    <a:pt x="10910" y="788"/>
                  </a:cubicBezTo>
                  <a:cubicBezTo>
                    <a:pt x="11427" y="1116"/>
                    <a:pt x="13597" y="722"/>
                    <a:pt x="13908" y="853"/>
                  </a:cubicBezTo>
                  <a:cubicBezTo>
                    <a:pt x="14218" y="919"/>
                    <a:pt x="12151" y="1050"/>
                    <a:pt x="12151" y="1182"/>
                  </a:cubicBezTo>
                  <a:cubicBezTo>
                    <a:pt x="12254" y="1379"/>
                    <a:pt x="14011" y="1444"/>
                    <a:pt x="14114" y="1379"/>
                  </a:cubicBezTo>
                  <a:cubicBezTo>
                    <a:pt x="14321" y="1313"/>
                    <a:pt x="14528" y="1576"/>
                    <a:pt x="15148" y="1576"/>
                  </a:cubicBezTo>
                  <a:cubicBezTo>
                    <a:pt x="15768" y="1641"/>
                    <a:pt x="15664" y="1444"/>
                    <a:pt x="16078" y="1444"/>
                  </a:cubicBezTo>
                  <a:cubicBezTo>
                    <a:pt x="16491" y="1444"/>
                    <a:pt x="17111" y="1313"/>
                    <a:pt x="17111" y="1116"/>
                  </a:cubicBezTo>
                  <a:cubicBezTo>
                    <a:pt x="17215" y="985"/>
                    <a:pt x="18455" y="788"/>
                    <a:pt x="18248" y="525"/>
                  </a:cubicBezTo>
                  <a:cubicBezTo>
                    <a:pt x="18145" y="263"/>
                    <a:pt x="17008" y="460"/>
                    <a:pt x="16698" y="328"/>
                  </a:cubicBezTo>
                  <a:cubicBezTo>
                    <a:pt x="16285" y="263"/>
                    <a:pt x="15561" y="131"/>
                    <a:pt x="15458" y="263"/>
                  </a:cubicBezTo>
                  <a:cubicBezTo>
                    <a:pt x="15251" y="460"/>
                    <a:pt x="15044" y="460"/>
                    <a:pt x="14941" y="394"/>
                  </a:cubicBezTo>
                  <a:cubicBezTo>
                    <a:pt x="14838" y="328"/>
                    <a:pt x="15044" y="0"/>
                    <a:pt x="14528" y="66"/>
                  </a:cubicBezTo>
                  <a:cubicBezTo>
                    <a:pt x="13908" y="197"/>
                    <a:pt x="14424" y="525"/>
                    <a:pt x="14321" y="591"/>
                  </a:cubicBezTo>
                  <a:cubicBezTo>
                    <a:pt x="14218" y="657"/>
                    <a:pt x="13701" y="525"/>
                    <a:pt x="13701" y="328"/>
                  </a:cubicBezTo>
                  <a:cubicBezTo>
                    <a:pt x="13597" y="197"/>
                    <a:pt x="13081" y="525"/>
                    <a:pt x="12977" y="328"/>
                  </a:cubicBezTo>
                  <a:cubicBezTo>
                    <a:pt x="12874" y="131"/>
                    <a:pt x="12254" y="0"/>
                    <a:pt x="12047" y="0"/>
                  </a:cubicBezTo>
                  <a:cubicBezTo>
                    <a:pt x="11944" y="0"/>
                    <a:pt x="12254" y="131"/>
                    <a:pt x="12151" y="263"/>
                  </a:cubicBezTo>
                  <a:cubicBezTo>
                    <a:pt x="12047" y="328"/>
                    <a:pt x="11634" y="131"/>
                    <a:pt x="11530" y="131"/>
                  </a:cubicBezTo>
                  <a:cubicBezTo>
                    <a:pt x="11427" y="131"/>
                    <a:pt x="11634" y="328"/>
                    <a:pt x="11530" y="460"/>
                  </a:cubicBezTo>
                  <a:cubicBezTo>
                    <a:pt x="11530" y="525"/>
                    <a:pt x="11220" y="131"/>
                    <a:pt x="10910" y="131"/>
                  </a:cubicBezTo>
                  <a:cubicBezTo>
                    <a:pt x="10704" y="131"/>
                    <a:pt x="10807" y="328"/>
                    <a:pt x="10600" y="328"/>
                  </a:cubicBezTo>
                  <a:cubicBezTo>
                    <a:pt x="10394" y="328"/>
                    <a:pt x="10807" y="525"/>
                    <a:pt x="11014" y="59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9769850" y="1102641"/>
              <a:ext cx="84793" cy="26541"/>
            </a:xfrm>
            <a:custGeom>
              <a:rect b="b" l="l" r="r" t="t"/>
              <a:pathLst>
                <a:path extrusionOk="0" h="16605" w="20210">
                  <a:moveTo>
                    <a:pt x="8210" y="341"/>
                  </a:moveTo>
                  <a:cubicBezTo>
                    <a:pt x="6610" y="2501"/>
                    <a:pt x="-1390" y="341"/>
                    <a:pt x="210" y="6821"/>
                  </a:cubicBezTo>
                  <a:cubicBezTo>
                    <a:pt x="1810" y="11141"/>
                    <a:pt x="9010" y="8981"/>
                    <a:pt x="12210" y="13301"/>
                  </a:cubicBezTo>
                  <a:cubicBezTo>
                    <a:pt x="15410" y="19781"/>
                    <a:pt x="20210" y="15461"/>
                    <a:pt x="20210" y="11141"/>
                  </a:cubicBezTo>
                  <a:cubicBezTo>
                    <a:pt x="20210" y="6821"/>
                    <a:pt x="9810" y="-1819"/>
                    <a:pt x="8210" y="34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8145495" y="1798697"/>
              <a:ext cx="464879" cy="460285"/>
            </a:xfrm>
            <a:custGeom>
              <a:rect b="b" l="l" r="r" t="t"/>
              <a:pathLst>
                <a:path extrusionOk="0" h="21136" w="21413">
                  <a:moveTo>
                    <a:pt x="20161" y="2024"/>
                  </a:moveTo>
                  <a:cubicBezTo>
                    <a:pt x="20004" y="1711"/>
                    <a:pt x="19535" y="2180"/>
                    <a:pt x="18909" y="2337"/>
                  </a:cubicBezTo>
                  <a:cubicBezTo>
                    <a:pt x="18439" y="2337"/>
                    <a:pt x="16717" y="928"/>
                    <a:pt x="16248" y="302"/>
                  </a:cubicBezTo>
                  <a:cubicBezTo>
                    <a:pt x="15778" y="-324"/>
                    <a:pt x="14996" y="146"/>
                    <a:pt x="15465" y="615"/>
                  </a:cubicBezTo>
                  <a:cubicBezTo>
                    <a:pt x="15778" y="1085"/>
                    <a:pt x="15309" y="1241"/>
                    <a:pt x="15309" y="2024"/>
                  </a:cubicBezTo>
                  <a:cubicBezTo>
                    <a:pt x="15309" y="2650"/>
                    <a:pt x="14839" y="2650"/>
                    <a:pt x="14996" y="3119"/>
                  </a:cubicBezTo>
                  <a:cubicBezTo>
                    <a:pt x="14996" y="3589"/>
                    <a:pt x="14370" y="3433"/>
                    <a:pt x="13900" y="3589"/>
                  </a:cubicBezTo>
                  <a:cubicBezTo>
                    <a:pt x="13430" y="3589"/>
                    <a:pt x="13900" y="4059"/>
                    <a:pt x="13430" y="4215"/>
                  </a:cubicBezTo>
                  <a:cubicBezTo>
                    <a:pt x="12961" y="4528"/>
                    <a:pt x="12961" y="4841"/>
                    <a:pt x="13117" y="4998"/>
                  </a:cubicBezTo>
                  <a:cubicBezTo>
                    <a:pt x="13430" y="5154"/>
                    <a:pt x="13274" y="5624"/>
                    <a:pt x="13117" y="5937"/>
                  </a:cubicBezTo>
                  <a:cubicBezTo>
                    <a:pt x="13117" y="6250"/>
                    <a:pt x="13587" y="6093"/>
                    <a:pt x="13900" y="5780"/>
                  </a:cubicBezTo>
                  <a:cubicBezTo>
                    <a:pt x="14056" y="5311"/>
                    <a:pt x="14370" y="5937"/>
                    <a:pt x="14526" y="5624"/>
                  </a:cubicBezTo>
                  <a:cubicBezTo>
                    <a:pt x="14526" y="5154"/>
                    <a:pt x="13743" y="4998"/>
                    <a:pt x="13743" y="4685"/>
                  </a:cubicBezTo>
                  <a:cubicBezTo>
                    <a:pt x="13743" y="4215"/>
                    <a:pt x="14370" y="4685"/>
                    <a:pt x="14839" y="4528"/>
                  </a:cubicBezTo>
                  <a:cubicBezTo>
                    <a:pt x="15309" y="4372"/>
                    <a:pt x="16091" y="4528"/>
                    <a:pt x="16717" y="4998"/>
                  </a:cubicBezTo>
                  <a:cubicBezTo>
                    <a:pt x="17187" y="5467"/>
                    <a:pt x="17343" y="5311"/>
                    <a:pt x="17500" y="4685"/>
                  </a:cubicBezTo>
                  <a:cubicBezTo>
                    <a:pt x="17656" y="4059"/>
                    <a:pt x="18439" y="3746"/>
                    <a:pt x="19378" y="3746"/>
                  </a:cubicBezTo>
                  <a:cubicBezTo>
                    <a:pt x="20161" y="3746"/>
                    <a:pt x="20317" y="3433"/>
                    <a:pt x="20004" y="3276"/>
                  </a:cubicBezTo>
                  <a:cubicBezTo>
                    <a:pt x="19691" y="2963"/>
                    <a:pt x="21413" y="2024"/>
                    <a:pt x="21413" y="1711"/>
                  </a:cubicBezTo>
                  <a:cubicBezTo>
                    <a:pt x="21413" y="1398"/>
                    <a:pt x="20474" y="2337"/>
                    <a:pt x="20161" y="2024"/>
                  </a:cubicBezTo>
                  <a:close/>
                  <a:moveTo>
                    <a:pt x="13430" y="7033"/>
                  </a:moveTo>
                  <a:cubicBezTo>
                    <a:pt x="12961" y="7346"/>
                    <a:pt x="12804" y="8441"/>
                    <a:pt x="13117" y="8754"/>
                  </a:cubicBezTo>
                  <a:cubicBezTo>
                    <a:pt x="13587" y="9067"/>
                    <a:pt x="12491" y="9693"/>
                    <a:pt x="12491" y="10476"/>
                  </a:cubicBezTo>
                  <a:cubicBezTo>
                    <a:pt x="12491" y="11102"/>
                    <a:pt x="11865" y="11102"/>
                    <a:pt x="11709" y="11728"/>
                  </a:cubicBezTo>
                  <a:cubicBezTo>
                    <a:pt x="11709" y="12198"/>
                    <a:pt x="11239" y="12041"/>
                    <a:pt x="10613" y="12511"/>
                  </a:cubicBezTo>
                  <a:cubicBezTo>
                    <a:pt x="9987" y="12980"/>
                    <a:pt x="9674" y="12511"/>
                    <a:pt x="9830" y="12198"/>
                  </a:cubicBezTo>
                  <a:cubicBezTo>
                    <a:pt x="9987" y="11885"/>
                    <a:pt x="8735" y="12354"/>
                    <a:pt x="8891" y="13137"/>
                  </a:cubicBezTo>
                  <a:cubicBezTo>
                    <a:pt x="8891" y="13919"/>
                    <a:pt x="7796" y="14076"/>
                    <a:pt x="8109" y="14389"/>
                  </a:cubicBezTo>
                  <a:cubicBezTo>
                    <a:pt x="8265" y="14859"/>
                    <a:pt x="7170" y="15015"/>
                    <a:pt x="7326" y="14702"/>
                  </a:cubicBezTo>
                  <a:cubicBezTo>
                    <a:pt x="7326" y="14389"/>
                    <a:pt x="6543" y="14546"/>
                    <a:pt x="5761" y="14859"/>
                  </a:cubicBezTo>
                  <a:cubicBezTo>
                    <a:pt x="4822" y="15172"/>
                    <a:pt x="4352" y="14546"/>
                    <a:pt x="3883" y="15015"/>
                  </a:cubicBezTo>
                  <a:cubicBezTo>
                    <a:pt x="3413" y="15485"/>
                    <a:pt x="2630" y="16267"/>
                    <a:pt x="2004" y="16424"/>
                  </a:cubicBezTo>
                  <a:cubicBezTo>
                    <a:pt x="1378" y="16580"/>
                    <a:pt x="1691" y="17363"/>
                    <a:pt x="2004" y="17206"/>
                  </a:cubicBezTo>
                  <a:cubicBezTo>
                    <a:pt x="2474" y="16893"/>
                    <a:pt x="3100" y="17206"/>
                    <a:pt x="3256" y="16893"/>
                  </a:cubicBezTo>
                  <a:cubicBezTo>
                    <a:pt x="3570" y="16580"/>
                    <a:pt x="5448" y="16111"/>
                    <a:pt x="6543" y="16111"/>
                  </a:cubicBezTo>
                  <a:cubicBezTo>
                    <a:pt x="7639" y="15954"/>
                    <a:pt x="7013" y="16580"/>
                    <a:pt x="7013" y="17206"/>
                  </a:cubicBezTo>
                  <a:cubicBezTo>
                    <a:pt x="7013" y="17833"/>
                    <a:pt x="7952" y="17676"/>
                    <a:pt x="8578" y="17050"/>
                  </a:cubicBezTo>
                  <a:cubicBezTo>
                    <a:pt x="9048" y="16580"/>
                    <a:pt x="9361" y="16580"/>
                    <a:pt x="8891" y="16267"/>
                  </a:cubicBezTo>
                  <a:cubicBezTo>
                    <a:pt x="8578" y="15954"/>
                    <a:pt x="9048" y="15641"/>
                    <a:pt x="9361" y="16111"/>
                  </a:cubicBezTo>
                  <a:cubicBezTo>
                    <a:pt x="9674" y="16580"/>
                    <a:pt x="10613" y="16580"/>
                    <a:pt x="10926" y="15954"/>
                  </a:cubicBezTo>
                  <a:cubicBezTo>
                    <a:pt x="11239" y="15328"/>
                    <a:pt x="11396" y="16111"/>
                    <a:pt x="11865" y="15954"/>
                  </a:cubicBezTo>
                  <a:cubicBezTo>
                    <a:pt x="12335" y="15954"/>
                    <a:pt x="12491" y="14859"/>
                    <a:pt x="12648" y="15328"/>
                  </a:cubicBezTo>
                  <a:cubicBezTo>
                    <a:pt x="12648" y="15641"/>
                    <a:pt x="13274" y="15641"/>
                    <a:pt x="13743" y="15172"/>
                  </a:cubicBezTo>
                  <a:cubicBezTo>
                    <a:pt x="14213" y="14546"/>
                    <a:pt x="13900" y="13763"/>
                    <a:pt x="14056" y="13293"/>
                  </a:cubicBezTo>
                  <a:cubicBezTo>
                    <a:pt x="14370" y="12824"/>
                    <a:pt x="14683" y="11885"/>
                    <a:pt x="14370" y="11415"/>
                  </a:cubicBezTo>
                  <a:cubicBezTo>
                    <a:pt x="14056" y="10789"/>
                    <a:pt x="15152" y="10476"/>
                    <a:pt x="15622" y="10006"/>
                  </a:cubicBezTo>
                  <a:cubicBezTo>
                    <a:pt x="16091" y="9537"/>
                    <a:pt x="14996" y="7346"/>
                    <a:pt x="14996" y="6719"/>
                  </a:cubicBezTo>
                  <a:cubicBezTo>
                    <a:pt x="14996" y="5937"/>
                    <a:pt x="13743" y="6876"/>
                    <a:pt x="13430" y="7033"/>
                  </a:cubicBezTo>
                  <a:close/>
                  <a:moveTo>
                    <a:pt x="5135" y="16737"/>
                  </a:moveTo>
                  <a:cubicBezTo>
                    <a:pt x="4978" y="17206"/>
                    <a:pt x="4665" y="17050"/>
                    <a:pt x="4039" y="17050"/>
                  </a:cubicBezTo>
                  <a:cubicBezTo>
                    <a:pt x="3413" y="17206"/>
                    <a:pt x="3413" y="18615"/>
                    <a:pt x="3883" y="18772"/>
                  </a:cubicBezTo>
                  <a:cubicBezTo>
                    <a:pt x="4196" y="18928"/>
                    <a:pt x="4352" y="18928"/>
                    <a:pt x="4509" y="18459"/>
                  </a:cubicBezTo>
                  <a:cubicBezTo>
                    <a:pt x="4665" y="17989"/>
                    <a:pt x="5291" y="17833"/>
                    <a:pt x="5604" y="17989"/>
                  </a:cubicBezTo>
                  <a:cubicBezTo>
                    <a:pt x="5917" y="18302"/>
                    <a:pt x="6387" y="17519"/>
                    <a:pt x="6387" y="16893"/>
                  </a:cubicBezTo>
                  <a:cubicBezTo>
                    <a:pt x="6387" y="16424"/>
                    <a:pt x="5291" y="16424"/>
                    <a:pt x="5135" y="16737"/>
                  </a:cubicBezTo>
                  <a:close/>
                  <a:moveTo>
                    <a:pt x="2630" y="18302"/>
                  </a:moveTo>
                  <a:cubicBezTo>
                    <a:pt x="2630" y="17833"/>
                    <a:pt x="1848" y="17989"/>
                    <a:pt x="1691" y="17519"/>
                  </a:cubicBezTo>
                  <a:cubicBezTo>
                    <a:pt x="1691" y="17206"/>
                    <a:pt x="1222" y="17519"/>
                    <a:pt x="596" y="17833"/>
                  </a:cubicBezTo>
                  <a:cubicBezTo>
                    <a:pt x="126" y="18302"/>
                    <a:pt x="-187" y="18302"/>
                    <a:pt x="126" y="18772"/>
                  </a:cubicBezTo>
                  <a:cubicBezTo>
                    <a:pt x="283" y="19085"/>
                    <a:pt x="596" y="18772"/>
                    <a:pt x="752" y="18302"/>
                  </a:cubicBezTo>
                  <a:cubicBezTo>
                    <a:pt x="909" y="17989"/>
                    <a:pt x="1378" y="18928"/>
                    <a:pt x="1065" y="19711"/>
                  </a:cubicBezTo>
                  <a:cubicBezTo>
                    <a:pt x="596" y="20337"/>
                    <a:pt x="1065" y="21276"/>
                    <a:pt x="1535" y="21119"/>
                  </a:cubicBezTo>
                  <a:cubicBezTo>
                    <a:pt x="1848" y="21119"/>
                    <a:pt x="2317" y="19711"/>
                    <a:pt x="2943" y="19085"/>
                  </a:cubicBezTo>
                  <a:cubicBezTo>
                    <a:pt x="3413" y="18302"/>
                    <a:pt x="2630" y="18615"/>
                    <a:pt x="2630" y="1830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646871" y="1507832"/>
              <a:ext cx="1638490" cy="1126690"/>
            </a:xfrm>
            <a:custGeom>
              <a:rect b="b" l="l" r="r" t="t"/>
              <a:pathLst>
                <a:path extrusionOk="0" h="21335" w="21525">
                  <a:moveTo>
                    <a:pt x="21466" y="3823"/>
                  </a:moveTo>
                  <a:cubicBezTo>
                    <a:pt x="21466" y="3565"/>
                    <a:pt x="21242" y="3629"/>
                    <a:pt x="21198" y="3694"/>
                  </a:cubicBezTo>
                  <a:cubicBezTo>
                    <a:pt x="21108" y="3758"/>
                    <a:pt x="20884" y="3694"/>
                    <a:pt x="20840" y="3887"/>
                  </a:cubicBezTo>
                  <a:cubicBezTo>
                    <a:pt x="20750" y="4081"/>
                    <a:pt x="20661" y="3952"/>
                    <a:pt x="20527" y="4016"/>
                  </a:cubicBezTo>
                  <a:cubicBezTo>
                    <a:pt x="20348" y="4016"/>
                    <a:pt x="20169" y="3952"/>
                    <a:pt x="20169" y="3823"/>
                  </a:cubicBezTo>
                  <a:cubicBezTo>
                    <a:pt x="20169" y="3629"/>
                    <a:pt x="20080" y="3500"/>
                    <a:pt x="20080" y="3371"/>
                  </a:cubicBezTo>
                  <a:cubicBezTo>
                    <a:pt x="20080" y="3178"/>
                    <a:pt x="19945" y="3242"/>
                    <a:pt x="19811" y="3113"/>
                  </a:cubicBezTo>
                  <a:cubicBezTo>
                    <a:pt x="19722" y="2984"/>
                    <a:pt x="19498" y="2855"/>
                    <a:pt x="19453" y="2855"/>
                  </a:cubicBezTo>
                  <a:cubicBezTo>
                    <a:pt x="19409" y="2920"/>
                    <a:pt x="19319" y="2727"/>
                    <a:pt x="19096" y="2662"/>
                  </a:cubicBezTo>
                  <a:cubicBezTo>
                    <a:pt x="18917" y="2662"/>
                    <a:pt x="18961" y="2533"/>
                    <a:pt x="18961" y="2404"/>
                  </a:cubicBezTo>
                  <a:cubicBezTo>
                    <a:pt x="19006" y="2275"/>
                    <a:pt x="18827" y="1953"/>
                    <a:pt x="18783" y="1759"/>
                  </a:cubicBezTo>
                  <a:cubicBezTo>
                    <a:pt x="18783" y="1566"/>
                    <a:pt x="18648" y="1566"/>
                    <a:pt x="18604" y="1179"/>
                  </a:cubicBezTo>
                  <a:cubicBezTo>
                    <a:pt x="18514" y="792"/>
                    <a:pt x="18380" y="857"/>
                    <a:pt x="18425" y="663"/>
                  </a:cubicBezTo>
                  <a:cubicBezTo>
                    <a:pt x="18425" y="470"/>
                    <a:pt x="18246" y="405"/>
                    <a:pt x="18201" y="276"/>
                  </a:cubicBezTo>
                  <a:cubicBezTo>
                    <a:pt x="18112" y="212"/>
                    <a:pt x="17888" y="212"/>
                    <a:pt x="17754" y="147"/>
                  </a:cubicBezTo>
                  <a:cubicBezTo>
                    <a:pt x="17575" y="18"/>
                    <a:pt x="17486" y="83"/>
                    <a:pt x="17352" y="18"/>
                  </a:cubicBezTo>
                  <a:cubicBezTo>
                    <a:pt x="17173" y="-46"/>
                    <a:pt x="16860" y="83"/>
                    <a:pt x="16815" y="83"/>
                  </a:cubicBezTo>
                  <a:cubicBezTo>
                    <a:pt x="16770" y="83"/>
                    <a:pt x="16502" y="18"/>
                    <a:pt x="16368" y="276"/>
                  </a:cubicBezTo>
                  <a:cubicBezTo>
                    <a:pt x="16189" y="599"/>
                    <a:pt x="16323" y="599"/>
                    <a:pt x="16368" y="599"/>
                  </a:cubicBezTo>
                  <a:cubicBezTo>
                    <a:pt x="16457" y="599"/>
                    <a:pt x="16502" y="857"/>
                    <a:pt x="16502" y="921"/>
                  </a:cubicBezTo>
                  <a:cubicBezTo>
                    <a:pt x="16502" y="1050"/>
                    <a:pt x="16368" y="1179"/>
                    <a:pt x="16323" y="1179"/>
                  </a:cubicBezTo>
                  <a:cubicBezTo>
                    <a:pt x="16278" y="1244"/>
                    <a:pt x="16144" y="1566"/>
                    <a:pt x="16099" y="1695"/>
                  </a:cubicBezTo>
                  <a:cubicBezTo>
                    <a:pt x="16099" y="1824"/>
                    <a:pt x="15920" y="2146"/>
                    <a:pt x="15920" y="2211"/>
                  </a:cubicBezTo>
                  <a:cubicBezTo>
                    <a:pt x="15965" y="2340"/>
                    <a:pt x="15831" y="2469"/>
                    <a:pt x="15786" y="2469"/>
                  </a:cubicBezTo>
                  <a:cubicBezTo>
                    <a:pt x="15697" y="2469"/>
                    <a:pt x="15518" y="2662"/>
                    <a:pt x="15429" y="2727"/>
                  </a:cubicBezTo>
                  <a:cubicBezTo>
                    <a:pt x="15384" y="2727"/>
                    <a:pt x="15116" y="2662"/>
                    <a:pt x="15071" y="2598"/>
                  </a:cubicBezTo>
                  <a:cubicBezTo>
                    <a:pt x="15071" y="2533"/>
                    <a:pt x="15026" y="2533"/>
                    <a:pt x="15026" y="2469"/>
                  </a:cubicBezTo>
                  <a:cubicBezTo>
                    <a:pt x="14713" y="3307"/>
                    <a:pt x="14713" y="3307"/>
                    <a:pt x="14713" y="3307"/>
                  </a:cubicBezTo>
                  <a:cubicBezTo>
                    <a:pt x="14713" y="3565"/>
                    <a:pt x="14713" y="3565"/>
                    <a:pt x="14713" y="3565"/>
                  </a:cubicBezTo>
                  <a:cubicBezTo>
                    <a:pt x="14713" y="3565"/>
                    <a:pt x="14489" y="3694"/>
                    <a:pt x="14668" y="3887"/>
                  </a:cubicBezTo>
                  <a:cubicBezTo>
                    <a:pt x="14802" y="4081"/>
                    <a:pt x="14802" y="3887"/>
                    <a:pt x="15026" y="3887"/>
                  </a:cubicBezTo>
                  <a:cubicBezTo>
                    <a:pt x="15250" y="3887"/>
                    <a:pt x="15339" y="4145"/>
                    <a:pt x="15384" y="3952"/>
                  </a:cubicBezTo>
                  <a:cubicBezTo>
                    <a:pt x="15429" y="3823"/>
                    <a:pt x="15607" y="3694"/>
                    <a:pt x="15697" y="3887"/>
                  </a:cubicBezTo>
                  <a:cubicBezTo>
                    <a:pt x="15831" y="4081"/>
                    <a:pt x="16189" y="4403"/>
                    <a:pt x="16189" y="4596"/>
                  </a:cubicBezTo>
                  <a:cubicBezTo>
                    <a:pt x="16144" y="4790"/>
                    <a:pt x="15965" y="4725"/>
                    <a:pt x="15786" y="4661"/>
                  </a:cubicBezTo>
                  <a:cubicBezTo>
                    <a:pt x="15652" y="4596"/>
                    <a:pt x="15473" y="4790"/>
                    <a:pt x="15339" y="4790"/>
                  </a:cubicBezTo>
                  <a:cubicBezTo>
                    <a:pt x="15205" y="4790"/>
                    <a:pt x="15026" y="4854"/>
                    <a:pt x="14892" y="5048"/>
                  </a:cubicBezTo>
                  <a:cubicBezTo>
                    <a:pt x="14758" y="5241"/>
                    <a:pt x="14802" y="5435"/>
                    <a:pt x="14579" y="5499"/>
                  </a:cubicBezTo>
                  <a:cubicBezTo>
                    <a:pt x="14355" y="5564"/>
                    <a:pt x="14266" y="5499"/>
                    <a:pt x="14042" y="5757"/>
                  </a:cubicBezTo>
                  <a:cubicBezTo>
                    <a:pt x="13819" y="5950"/>
                    <a:pt x="13550" y="5886"/>
                    <a:pt x="13461" y="5821"/>
                  </a:cubicBezTo>
                  <a:cubicBezTo>
                    <a:pt x="13371" y="5757"/>
                    <a:pt x="13193" y="5693"/>
                    <a:pt x="13103" y="5950"/>
                  </a:cubicBezTo>
                  <a:cubicBezTo>
                    <a:pt x="13014" y="6144"/>
                    <a:pt x="13237" y="6273"/>
                    <a:pt x="13193" y="6531"/>
                  </a:cubicBezTo>
                  <a:cubicBezTo>
                    <a:pt x="13193" y="6789"/>
                    <a:pt x="12969" y="6724"/>
                    <a:pt x="12790" y="7047"/>
                  </a:cubicBezTo>
                  <a:cubicBezTo>
                    <a:pt x="12566" y="7369"/>
                    <a:pt x="12298" y="7498"/>
                    <a:pt x="12119" y="7433"/>
                  </a:cubicBezTo>
                  <a:cubicBezTo>
                    <a:pt x="11940" y="7433"/>
                    <a:pt x="11627" y="7240"/>
                    <a:pt x="11314" y="7498"/>
                  </a:cubicBezTo>
                  <a:cubicBezTo>
                    <a:pt x="11001" y="7691"/>
                    <a:pt x="10822" y="7949"/>
                    <a:pt x="10688" y="7949"/>
                  </a:cubicBezTo>
                  <a:cubicBezTo>
                    <a:pt x="10554" y="7885"/>
                    <a:pt x="10554" y="7691"/>
                    <a:pt x="10420" y="7756"/>
                  </a:cubicBezTo>
                  <a:cubicBezTo>
                    <a:pt x="10241" y="7756"/>
                    <a:pt x="10152" y="7691"/>
                    <a:pt x="10017" y="7627"/>
                  </a:cubicBezTo>
                  <a:cubicBezTo>
                    <a:pt x="9928" y="7498"/>
                    <a:pt x="9839" y="7691"/>
                    <a:pt x="9660" y="7498"/>
                  </a:cubicBezTo>
                  <a:cubicBezTo>
                    <a:pt x="9481" y="7240"/>
                    <a:pt x="9123" y="7304"/>
                    <a:pt x="8989" y="7240"/>
                  </a:cubicBezTo>
                  <a:cubicBezTo>
                    <a:pt x="8855" y="7240"/>
                    <a:pt x="8318" y="7240"/>
                    <a:pt x="8139" y="7240"/>
                  </a:cubicBezTo>
                  <a:cubicBezTo>
                    <a:pt x="7960" y="7175"/>
                    <a:pt x="7692" y="7304"/>
                    <a:pt x="7692" y="7175"/>
                  </a:cubicBezTo>
                  <a:cubicBezTo>
                    <a:pt x="7647" y="7047"/>
                    <a:pt x="7513" y="6918"/>
                    <a:pt x="7468" y="6660"/>
                  </a:cubicBezTo>
                  <a:cubicBezTo>
                    <a:pt x="7424" y="6337"/>
                    <a:pt x="7289" y="6208"/>
                    <a:pt x="7200" y="6208"/>
                  </a:cubicBezTo>
                  <a:cubicBezTo>
                    <a:pt x="7066" y="6144"/>
                    <a:pt x="7066" y="6015"/>
                    <a:pt x="6976" y="5950"/>
                  </a:cubicBezTo>
                  <a:cubicBezTo>
                    <a:pt x="6887" y="5950"/>
                    <a:pt x="6842" y="5757"/>
                    <a:pt x="6708" y="5757"/>
                  </a:cubicBezTo>
                  <a:cubicBezTo>
                    <a:pt x="6529" y="5757"/>
                    <a:pt x="5948" y="5628"/>
                    <a:pt x="5858" y="5435"/>
                  </a:cubicBezTo>
                  <a:cubicBezTo>
                    <a:pt x="5814" y="5241"/>
                    <a:pt x="5948" y="5241"/>
                    <a:pt x="5948" y="5048"/>
                  </a:cubicBezTo>
                  <a:cubicBezTo>
                    <a:pt x="5948" y="4854"/>
                    <a:pt x="6037" y="4596"/>
                    <a:pt x="5993" y="4532"/>
                  </a:cubicBezTo>
                  <a:cubicBezTo>
                    <a:pt x="5903" y="4403"/>
                    <a:pt x="5814" y="4274"/>
                    <a:pt x="5769" y="4081"/>
                  </a:cubicBezTo>
                  <a:cubicBezTo>
                    <a:pt x="5769" y="3952"/>
                    <a:pt x="5590" y="3758"/>
                    <a:pt x="5501" y="3758"/>
                  </a:cubicBezTo>
                  <a:cubicBezTo>
                    <a:pt x="5366" y="3758"/>
                    <a:pt x="5277" y="3629"/>
                    <a:pt x="5143" y="3500"/>
                  </a:cubicBezTo>
                  <a:cubicBezTo>
                    <a:pt x="5053" y="3371"/>
                    <a:pt x="4964" y="3371"/>
                    <a:pt x="4919" y="2984"/>
                  </a:cubicBezTo>
                  <a:cubicBezTo>
                    <a:pt x="4875" y="2984"/>
                    <a:pt x="4875" y="2984"/>
                    <a:pt x="4875" y="2984"/>
                  </a:cubicBezTo>
                  <a:cubicBezTo>
                    <a:pt x="4830" y="2920"/>
                    <a:pt x="4785" y="2920"/>
                    <a:pt x="4740" y="2920"/>
                  </a:cubicBezTo>
                  <a:cubicBezTo>
                    <a:pt x="4740" y="2920"/>
                    <a:pt x="4696" y="2920"/>
                    <a:pt x="4651" y="2855"/>
                  </a:cubicBezTo>
                  <a:cubicBezTo>
                    <a:pt x="4606" y="2984"/>
                    <a:pt x="4517" y="3049"/>
                    <a:pt x="4517" y="3178"/>
                  </a:cubicBezTo>
                  <a:cubicBezTo>
                    <a:pt x="4517" y="3307"/>
                    <a:pt x="4472" y="3436"/>
                    <a:pt x="4383" y="3436"/>
                  </a:cubicBezTo>
                  <a:cubicBezTo>
                    <a:pt x="4248" y="3436"/>
                    <a:pt x="4159" y="3565"/>
                    <a:pt x="4159" y="3823"/>
                  </a:cubicBezTo>
                  <a:cubicBezTo>
                    <a:pt x="4114" y="4145"/>
                    <a:pt x="4248" y="4145"/>
                    <a:pt x="4204" y="4274"/>
                  </a:cubicBezTo>
                  <a:cubicBezTo>
                    <a:pt x="4159" y="4403"/>
                    <a:pt x="3935" y="4532"/>
                    <a:pt x="3846" y="4467"/>
                  </a:cubicBezTo>
                  <a:cubicBezTo>
                    <a:pt x="3801" y="4403"/>
                    <a:pt x="3622" y="4403"/>
                    <a:pt x="3533" y="4403"/>
                  </a:cubicBezTo>
                  <a:cubicBezTo>
                    <a:pt x="3399" y="4403"/>
                    <a:pt x="3309" y="4145"/>
                    <a:pt x="3265" y="4403"/>
                  </a:cubicBezTo>
                  <a:cubicBezTo>
                    <a:pt x="3265" y="4661"/>
                    <a:pt x="2996" y="5306"/>
                    <a:pt x="3041" y="5435"/>
                  </a:cubicBezTo>
                  <a:cubicBezTo>
                    <a:pt x="3130" y="5499"/>
                    <a:pt x="3175" y="5628"/>
                    <a:pt x="3041" y="5628"/>
                  </a:cubicBezTo>
                  <a:cubicBezTo>
                    <a:pt x="2952" y="5628"/>
                    <a:pt x="2862" y="5628"/>
                    <a:pt x="2817" y="5564"/>
                  </a:cubicBezTo>
                  <a:cubicBezTo>
                    <a:pt x="2728" y="5499"/>
                    <a:pt x="2594" y="5628"/>
                    <a:pt x="2460" y="5628"/>
                  </a:cubicBezTo>
                  <a:cubicBezTo>
                    <a:pt x="2415" y="5628"/>
                    <a:pt x="2191" y="5821"/>
                    <a:pt x="2236" y="5821"/>
                  </a:cubicBezTo>
                  <a:cubicBezTo>
                    <a:pt x="2325" y="5886"/>
                    <a:pt x="2325" y="6208"/>
                    <a:pt x="2325" y="6273"/>
                  </a:cubicBezTo>
                  <a:cubicBezTo>
                    <a:pt x="2325" y="6402"/>
                    <a:pt x="2504" y="6789"/>
                    <a:pt x="2460" y="6853"/>
                  </a:cubicBezTo>
                  <a:cubicBezTo>
                    <a:pt x="2460" y="6982"/>
                    <a:pt x="2281" y="7111"/>
                    <a:pt x="2281" y="7240"/>
                  </a:cubicBezTo>
                  <a:cubicBezTo>
                    <a:pt x="2281" y="7433"/>
                    <a:pt x="2325" y="7562"/>
                    <a:pt x="2281" y="7562"/>
                  </a:cubicBezTo>
                  <a:cubicBezTo>
                    <a:pt x="2191" y="7627"/>
                    <a:pt x="2012" y="7756"/>
                    <a:pt x="1923" y="7820"/>
                  </a:cubicBezTo>
                  <a:cubicBezTo>
                    <a:pt x="1878" y="7885"/>
                    <a:pt x="1699" y="7885"/>
                    <a:pt x="1655" y="8078"/>
                  </a:cubicBezTo>
                  <a:cubicBezTo>
                    <a:pt x="1610" y="8207"/>
                    <a:pt x="1565" y="8336"/>
                    <a:pt x="1386" y="8272"/>
                  </a:cubicBezTo>
                  <a:cubicBezTo>
                    <a:pt x="1252" y="8272"/>
                    <a:pt x="1163" y="8207"/>
                    <a:pt x="1073" y="8401"/>
                  </a:cubicBezTo>
                  <a:cubicBezTo>
                    <a:pt x="939" y="8594"/>
                    <a:pt x="894" y="8530"/>
                    <a:pt x="850" y="8594"/>
                  </a:cubicBezTo>
                  <a:cubicBezTo>
                    <a:pt x="760" y="8723"/>
                    <a:pt x="671" y="8530"/>
                    <a:pt x="626" y="8530"/>
                  </a:cubicBezTo>
                  <a:cubicBezTo>
                    <a:pt x="537" y="8465"/>
                    <a:pt x="447" y="8594"/>
                    <a:pt x="402" y="8594"/>
                  </a:cubicBezTo>
                  <a:cubicBezTo>
                    <a:pt x="313" y="8594"/>
                    <a:pt x="268" y="8787"/>
                    <a:pt x="179" y="8787"/>
                  </a:cubicBezTo>
                  <a:cubicBezTo>
                    <a:pt x="134" y="8852"/>
                    <a:pt x="45" y="8787"/>
                    <a:pt x="45" y="8916"/>
                  </a:cubicBezTo>
                  <a:cubicBezTo>
                    <a:pt x="45" y="9045"/>
                    <a:pt x="45" y="9110"/>
                    <a:pt x="0" y="9174"/>
                  </a:cubicBezTo>
                  <a:cubicBezTo>
                    <a:pt x="0" y="9174"/>
                    <a:pt x="0" y="9174"/>
                    <a:pt x="0" y="9174"/>
                  </a:cubicBezTo>
                  <a:cubicBezTo>
                    <a:pt x="45" y="9626"/>
                    <a:pt x="45" y="9626"/>
                    <a:pt x="45" y="9626"/>
                  </a:cubicBezTo>
                  <a:cubicBezTo>
                    <a:pt x="45" y="9626"/>
                    <a:pt x="358" y="9819"/>
                    <a:pt x="402" y="9948"/>
                  </a:cubicBezTo>
                  <a:cubicBezTo>
                    <a:pt x="402" y="10141"/>
                    <a:pt x="447" y="10657"/>
                    <a:pt x="447" y="10657"/>
                  </a:cubicBezTo>
                  <a:cubicBezTo>
                    <a:pt x="447" y="10657"/>
                    <a:pt x="447" y="10657"/>
                    <a:pt x="447" y="10657"/>
                  </a:cubicBezTo>
                  <a:cubicBezTo>
                    <a:pt x="581" y="10851"/>
                    <a:pt x="760" y="10980"/>
                    <a:pt x="760" y="11044"/>
                  </a:cubicBezTo>
                  <a:cubicBezTo>
                    <a:pt x="760" y="11109"/>
                    <a:pt x="805" y="11367"/>
                    <a:pt x="984" y="11431"/>
                  </a:cubicBezTo>
                  <a:cubicBezTo>
                    <a:pt x="1073" y="11495"/>
                    <a:pt x="1163" y="11624"/>
                    <a:pt x="1252" y="11689"/>
                  </a:cubicBezTo>
                  <a:cubicBezTo>
                    <a:pt x="1252" y="11624"/>
                    <a:pt x="1252" y="11624"/>
                    <a:pt x="1252" y="11624"/>
                  </a:cubicBezTo>
                  <a:cubicBezTo>
                    <a:pt x="1386" y="11624"/>
                    <a:pt x="1386" y="11624"/>
                    <a:pt x="1386" y="11624"/>
                  </a:cubicBezTo>
                  <a:cubicBezTo>
                    <a:pt x="1386" y="11624"/>
                    <a:pt x="1431" y="11624"/>
                    <a:pt x="1476" y="11689"/>
                  </a:cubicBezTo>
                  <a:cubicBezTo>
                    <a:pt x="1520" y="11560"/>
                    <a:pt x="1744" y="11367"/>
                    <a:pt x="1878" y="11367"/>
                  </a:cubicBezTo>
                  <a:cubicBezTo>
                    <a:pt x="2012" y="11367"/>
                    <a:pt x="2325" y="11753"/>
                    <a:pt x="2325" y="11882"/>
                  </a:cubicBezTo>
                  <a:cubicBezTo>
                    <a:pt x="2281" y="12011"/>
                    <a:pt x="2057" y="12463"/>
                    <a:pt x="1923" y="12463"/>
                  </a:cubicBezTo>
                  <a:cubicBezTo>
                    <a:pt x="1923" y="12463"/>
                    <a:pt x="1834" y="12463"/>
                    <a:pt x="1789" y="12527"/>
                  </a:cubicBezTo>
                  <a:cubicBezTo>
                    <a:pt x="1789" y="12592"/>
                    <a:pt x="1789" y="12656"/>
                    <a:pt x="1789" y="12656"/>
                  </a:cubicBezTo>
                  <a:cubicBezTo>
                    <a:pt x="1789" y="12785"/>
                    <a:pt x="1878" y="12978"/>
                    <a:pt x="1968" y="13107"/>
                  </a:cubicBezTo>
                  <a:cubicBezTo>
                    <a:pt x="2057" y="13301"/>
                    <a:pt x="1834" y="13430"/>
                    <a:pt x="1744" y="13301"/>
                  </a:cubicBezTo>
                  <a:cubicBezTo>
                    <a:pt x="1655" y="13172"/>
                    <a:pt x="1610" y="13430"/>
                    <a:pt x="1655" y="13559"/>
                  </a:cubicBezTo>
                  <a:cubicBezTo>
                    <a:pt x="1744" y="13623"/>
                    <a:pt x="1699" y="13946"/>
                    <a:pt x="1789" y="13946"/>
                  </a:cubicBezTo>
                  <a:cubicBezTo>
                    <a:pt x="1878" y="13946"/>
                    <a:pt x="1968" y="14268"/>
                    <a:pt x="2102" y="14268"/>
                  </a:cubicBezTo>
                  <a:cubicBezTo>
                    <a:pt x="2191" y="14268"/>
                    <a:pt x="2325" y="14526"/>
                    <a:pt x="2325" y="14526"/>
                  </a:cubicBezTo>
                  <a:cubicBezTo>
                    <a:pt x="2325" y="14526"/>
                    <a:pt x="2460" y="14655"/>
                    <a:pt x="2460" y="14719"/>
                  </a:cubicBezTo>
                  <a:cubicBezTo>
                    <a:pt x="2460" y="14784"/>
                    <a:pt x="2460" y="14784"/>
                    <a:pt x="2460" y="14784"/>
                  </a:cubicBezTo>
                  <a:cubicBezTo>
                    <a:pt x="2594" y="14784"/>
                    <a:pt x="2683" y="14784"/>
                    <a:pt x="2683" y="14655"/>
                  </a:cubicBezTo>
                  <a:cubicBezTo>
                    <a:pt x="2683" y="14590"/>
                    <a:pt x="2862" y="14590"/>
                    <a:pt x="2952" y="14784"/>
                  </a:cubicBezTo>
                  <a:cubicBezTo>
                    <a:pt x="3086" y="14913"/>
                    <a:pt x="3533" y="15364"/>
                    <a:pt x="3712" y="15558"/>
                  </a:cubicBezTo>
                  <a:cubicBezTo>
                    <a:pt x="3846" y="15751"/>
                    <a:pt x="4248" y="15944"/>
                    <a:pt x="4383" y="15944"/>
                  </a:cubicBezTo>
                  <a:cubicBezTo>
                    <a:pt x="4517" y="15944"/>
                    <a:pt x="4651" y="16073"/>
                    <a:pt x="4875" y="16073"/>
                  </a:cubicBezTo>
                  <a:cubicBezTo>
                    <a:pt x="4875" y="16073"/>
                    <a:pt x="4919" y="16073"/>
                    <a:pt x="4964" y="16073"/>
                  </a:cubicBezTo>
                  <a:cubicBezTo>
                    <a:pt x="4964" y="16009"/>
                    <a:pt x="5009" y="16009"/>
                    <a:pt x="5053" y="15944"/>
                  </a:cubicBezTo>
                  <a:cubicBezTo>
                    <a:pt x="5143" y="15815"/>
                    <a:pt x="5188" y="16009"/>
                    <a:pt x="5188" y="16202"/>
                  </a:cubicBezTo>
                  <a:cubicBezTo>
                    <a:pt x="5143" y="16267"/>
                    <a:pt x="5188" y="16396"/>
                    <a:pt x="5188" y="16460"/>
                  </a:cubicBezTo>
                  <a:cubicBezTo>
                    <a:pt x="5232" y="16396"/>
                    <a:pt x="5277" y="16267"/>
                    <a:pt x="5277" y="16202"/>
                  </a:cubicBezTo>
                  <a:cubicBezTo>
                    <a:pt x="5366" y="15944"/>
                    <a:pt x="5456" y="15944"/>
                    <a:pt x="5545" y="15880"/>
                  </a:cubicBezTo>
                  <a:cubicBezTo>
                    <a:pt x="5590" y="15815"/>
                    <a:pt x="5680" y="15815"/>
                    <a:pt x="5814" y="15944"/>
                  </a:cubicBezTo>
                  <a:cubicBezTo>
                    <a:pt x="5993" y="16073"/>
                    <a:pt x="6037" y="15815"/>
                    <a:pt x="6261" y="16138"/>
                  </a:cubicBezTo>
                  <a:cubicBezTo>
                    <a:pt x="6306" y="16073"/>
                    <a:pt x="6350" y="16073"/>
                    <a:pt x="6350" y="16073"/>
                  </a:cubicBezTo>
                  <a:cubicBezTo>
                    <a:pt x="6395" y="16073"/>
                    <a:pt x="6484" y="15944"/>
                    <a:pt x="6529" y="15815"/>
                  </a:cubicBezTo>
                  <a:cubicBezTo>
                    <a:pt x="6619" y="15751"/>
                    <a:pt x="6619" y="15622"/>
                    <a:pt x="6663" y="15622"/>
                  </a:cubicBezTo>
                  <a:cubicBezTo>
                    <a:pt x="6753" y="15622"/>
                    <a:pt x="6798" y="15493"/>
                    <a:pt x="6976" y="15364"/>
                  </a:cubicBezTo>
                  <a:cubicBezTo>
                    <a:pt x="7200" y="15171"/>
                    <a:pt x="7334" y="15429"/>
                    <a:pt x="7424" y="15300"/>
                  </a:cubicBezTo>
                  <a:cubicBezTo>
                    <a:pt x="7513" y="15235"/>
                    <a:pt x="7602" y="15171"/>
                    <a:pt x="7602" y="15300"/>
                  </a:cubicBezTo>
                  <a:cubicBezTo>
                    <a:pt x="7602" y="15364"/>
                    <a:pt x="7737" y="15493"/>
                    <a:pt x="7737" y="15622"/>
                  </a:cubicBezTo>
                  <a:cubicBezTo>
                    <a:pt x="7781" y="15751"/>
                    <a:pt x="7916" y="15815"/>
                    <a:pt x="7960" y="15815"/>
                  </a:cubicBezTo>
                  <a:cubicBezTo>
                    <a:pt x="7960" y="15751"/>
                    <a:pt x="8005" y="15751"/>
                    <a:pt x="8005" y="15751"/>
                  </a:cubicBezTo>
                  <a:cubicBezTo>
                    <a:pt x="8094" y="15622"/>
                    <a:pt x="8273" y="15751"/>
                    <a:pt x="8273" y="15880"/>
                  </a:cubicBezTo>
                  <a:cubicBezTo>
                    <a:pt x="8273" y="16009"/>
                    <a:pt x="8273" y="16202"/>
                    <a:pt x="8318" y="16202"/>
                  </a:cubicBezTo>
                  <a:cubicBezTo>
                    <a:pt x="8407" y="16202"/>
                    <a:pt x="8497" y="16202"/>
                    <a:pt x="8497" y="16460"/>
                  </a:cubicBezTo>
                  <a:cubicBezTo>
                    <a:pt x="8497" y="16654"/>
                    <a:pt x="8542" y="16976"/>
                    <a:pt x="8407" y="17170"/>
                  </a:cubicBezTo>
                  <a:cubicBezTo>
                    <a:pt x="8229" y="17427"/>
                    <a:pt x="8050" y="17814"/>
                    <a:pt x="8094" y="17943"/>
                  </a:cubicBezTo>
                  <a:cubicBezTo>
                    <a:pt x="8139" y="18008"/>
                    <a:pt x="8050" y="18266"/>
                    <a:pt x="8139" y="18137"/>
                  </a:cubicBezTo>
                  <a:cubicBezTo>
                    <a:pt x="8273" y="18072"/>
                    <a:pt x="8542" y="18137"/>
                    <a:pt x="8497" y="18266"/>
                  </a:cubicBezTo>
                  <a:cubicBezTo>
                    <a:pt x="8452" y="18330"/>
                    <a:pt x="8497" y="18653"/>
                    <a:pt x="8586" y="18653"/>
                  </a:cubicBezTo>
                  <a:cubicBezTo>
                    <a:pt x="8720" y="18717"/>
                    <a:pt x="8765" y="18781"/>
                    <a:pt x="8720" y="18910"/>
                  </a:cubicBezTo>
                  <a:cubicBezTo>
                    <a:pt x="8720" y="19039"/>
                    <a:pt x="8631" y="19233"/>
                    <a:pt x="8720" y="19233"/>
                  </a:cubicBezTo>
                  <a:cubicBezTo>
                    <a:pt x="8810" y="19233"/>
                    <a:pt x="8944" y="19233"/>
                    <a:pt x="8944" y="19426"/>
                  </a:cubicBezTo>
                  <a:cubicBezTo>
                    <a:pt x="8899" y="19555"/>
                    <a:pt x="8989" y="19684"/>
                    <a:pt x="9168" y="19555"/>
                  </a:cubicBezTo>
                  <a:cubicBezTo>
                    <a:pt x="9257" y="19491"/>
                    <a:pt x="9302" y="19491"/>
                    <a:pt x="9302" y="19491"/>
                  </a:cubicBezTo>
                  <a:cubicBezTo>
                    <a:pt x="9391" y="19491"/>
                    <a:pt x="9391" y="19749"/>
                    <a:pt x="9481" y="19749"/>
                  </a:cubicBezTo>
                  <a:cubicBezTo>
                    <a:pt x="9615" y="19813"/>
                    <a:pt x="9570" y="19426"/>
                    <a:pt x="9525" y="19362"/>
                  </a:cubicBezTo>
                  <a:cubicBezTo>
                    <a:pt x="9481" y="19297"/>
                    <a:pt x="9525" y="19039"/>
                    <a:pt x="9570" y="19104"/>
                  </a:cubicBezTo>
                  <a:cubicBezTo>
                    <a:pt x="9615" y="19168"/>
                    <a:pt x="9749" y="19104"/>
                    <a:pt x="9794" y="18975"/>
                  </a:cubicBezTo>
                  <a:cubicBezTo>
                    <a:pt x="9883" y="18846"/>
                    <a:pt x="10017" y="19039"/>
                    <a:pt x="10062" y="18910"/>
                  </a:cubicBezTo>
                  <a:cubicBezTo>
                    <a:pt x="10152" y="18781"/>
                    <a:pt x="10241" y="19039"/>
                    <a:pt x="10375" y="18910"/>
                  </a:cubicBezTo>
                  <a:cubicBezTo>
                    <a:pt x="10509" y="18846"/>
                    <a:pt x="10554" y="19039"/>
                    <a:pt x="10643" y="18846"/>
                  </a:cubicBezTo>
                  <a:cubicBezTo>
                    <a:pt x="10688" y="18717"/>
                    <a:pt x="10867" y="18524"/>
                    <a:pt x="10912" y="18588"/>
                  </a:cubicBezTo>
                  <a:cubicBezTo>
                    <a:pt x="10957" y="18653"/>
                    <a:pt x="11001" y="18781"/>
                    <a:pt x="11225" y="18846"/>
                  </a:cubicBezTo>
                  <a:cubicBezTo>
                    <a:pt x="11448" y="18846"/>
                    <a:pt x="11314" y="19039"/>
                    <a:pt x="11314" y="19104"/>
                  </a:cubicBezTo>
                  <a:cubicBezTo>
                    <a:pt x="11314" y="19233"/>
                    <a:pt x="11583" y="19491"/>
                    <a:pt x="11672" y="19491"/>
                  </a:cubicBezTo>
                  <a:cubicBezTo>
                    <a:pt x="11672" y="19555"/>
                    <a:pt x="11717" y="19555"/>
                    <a:pt x="11761" y="19620"/>
                  </a:cubicBezTo>
                  <a:cubicBezTo>
                    <a:pt x="11806" y="19555"/>
                    <a:pt x="11940" y="19620"/>
                    <a:pt x="11940" y="19491"/>
                  </a:cubicBezTo>
                  <a:cubicBezTo>
                    <a:pt x="11985" y="19362"/>
                    <a:pt x="12119" y="19426"/>
                    <a:pt x="12164" y="19555"/>
                  </a:cubicBezTo>
                  <a:cubicBezTo>
                    <a:pt x="12209" y="19620"/>
                    <a:pt x="12253" y="19684"/>
                    <a:pt x="12343" y="19555"/>
                  </a:cubicBezTo>
                  <a:cubicBezTo>
                    <a:pt x="12477" y="19426"/>
                    <a:pt x="12522" y="19684"/>
                    <a:pt x="12477" y="19749"/>
                  </a:cubicBezTo>
                  <a:cubicBezTo>
                    <a:pt x="12388" y="19813"/>
                    <a:pt x="12432" y="20071"/>
                    <a:pt x="12522" y="20200"/>
                  </a:cubicBezTo>
                  <a:cubicBezTo>
                    <a:pt x="12656" y="20329"/>
                    <a:pt x="12656" y="20135"/>
                    <a:pt x="12656" y="20007"/>
                  </a:cubicBezTo>
                  <a:cubicBezTo>
                    <a:pt x="12611" y="19813"/>
                    <a:pt x="12790" y="19684"/>
                    <a:pt x="13148" y="19555"/>
                  </a:cubicBezTo>
                  <a:cubicBezTo>
                    <a:pt x="13461" y="19362"/>
                    <a:pt x="13819" y="19039"/>
                    <a:pt x="13863" y="18975"/>
                  </a:cubicBezTo>
                  <a:cubicBezTo>
                    <a:pt x="13863" y="18846"/>
                    <a:pt x="14087" y="19104"/>
                    <a:pt x="14176" y="18975"/>
                  </a:cubicBezTo>
                  <a:cubicBezTo>
                    <a:pt x="14311" y="18846"/>
                    <a:pt x="14713" y="18846"/>
                    <a:pt x="14802" y="18846"/>
                  </a:cubicBezTo>
                  <a:cubicBezTo>
                    <a:pt x="14937" y="18846"/>
                    <a:pt x="14937" y="18653"/>
                    <a:pt x="15026" y="18524"/>
                  </a:cubicBezTo>
                  <a:cubicBezTo>
                    <a:pt x="15160" y="18395"/>
                    <a:pt x="15116" y="18330"/>
                    <a:pt x="15250" y="18330"/>
                  </a:cubicBezTo>
                  <a:cubicBezTo>
                    <a:pt x="15384" y="18266"/>
                    <a:pt x="15429" y="18072"/>
                    <a:pt x="15429" y="18008"/>
                  </a:cubicBezTo>
                  <a:cubicBezTo>
                    <a:pt x="15429" y="17879"/>
                    <a:pt x="15697" y="17879"/>
                    <a:pt x="15697" y="17750"/>
                  </a:cubicBezTo>
                  <a:cubicBezTo>
                    <a:pt x="15697" y="17685"/>
                    <a:pt x="15876" y="17621"/>
                    <a:pt x="15876" y="17492"/>
                  </a:cubicBezTo>
                  <a:cubicBezTo>
                    <a:pt x="15876" y="17427"/>
                    <a:pt x="15965" y="17427"/>
                    <a:pt x="16010" y="17298"/>
                  </a:cubicBezTo>
                  <a:cubicBezTo>
                    <a:pt x="16055" y="17234"/>
                    <a:pt x="16010" y="16976"/>
                    <a:pt x="16055" y="16912"/>
                  </a:cubicBezTo>
                  <a:cubicBezTo>
                    <a:pt x="16144" y="16912"/>
                    <a:pt x="16055" y="16718"/>
                    <a:pt x="16010" y="16654"/>
                  </a:cubicBezTo>
                  <a:cubicBezTo>
                    <a:pt x="16010" y="16589"/>
                    <a:pt x="16189" y="16589"/>
                    <a:pt x="16278" y="16525"/>
                  </a:cubicBezTo>
                  <a:cubicBezTo>
                    <a:pt x="16368" y="16396"/>
                    <a:pt x="16412" y="16267"/>
                    <a:pt x="16457" y="16138"/>
                  </a:cubicBezTo>
                  <a:cubicBezTo>
                    <a:pt x="16457" y="16009"/>
                    <a:pt x="16591" y="15880"/>
                    <a:pt x="16681" y="15815"/>
                  </a:cubicBezTo>
                  <a:cubicBezTo>
                    <a:pt x="16725" y="15815"/>
                    <a:pt x="16770" y="15558"/>
                    <a:pt x="16770" y="15429"/>
                  </a:cubicBezTo>
                  <a:cubicBezTo>
                    <a:pt x="16725" y="15235"/>
                    <a:pt x="16860" y="15300"/>
                    <a:pt x="16815" y="15235"/>
                  </a:cubicBezTo>
                  <a:cubicBezTo>
                    <a:pt x="16725" y="15171"/>
                    <a:pt x="16815" y="14977"/>
                    <a:pt x="16949" y="14913"/>
                  </a:cubicBezTo>
                  <a:cubicBezTo>
                    <a:pt x="17083" y="14848"/>
                    <a:pt x="16904" y="14784"/>
                    <a:pt x="16815" y="14848"/>
                  </a:cubicBezTo>
                  <a:cubicBezTo>
                    <a:pt x="16725" y="14913"/>
                    <a:pt x="16681" y="14590"/>
                    <a:pt x="16591" y="14719"/>
                  </a:cubicBezTo>
                  <a:cubicBezTo>
                    <a:pt x="16547" y="14848"/>
                    <a:pt x="16368" y="14655"/>
                    <a:pt x="16502" y="14590"/>
                  </a:cubicBezTo>
                  <a:cubicBezTo>
                    <a:pt x="16591" y="14590"/>
                    <a:pt x="16770" y="14397"/>
                    <a:pt x="16860" y="14333"/>
                  </a:cubicBezTo>
                  <a:cubicBezTo>
                    <a:pt x="16949" y="14333"/>
                    <a:pt x="16725" y="14075"/>
                    <a:pt x="16636" y="14075"/>
                  </a:cubicBezTo>
                  <a:cubicBezTo>
                    <a:pt x="16547" y="14075"/>
                    <a:pt x="16412" y="13752"/>
                    <a:pt x="16323" y="13752"/>
                  </a:cubicBezTo>
                  <a:cubicBezTo>
                    <a:pt x="16234" y="13752"/>
                    <a:pt x="16412" y="13623"/>
                    <a:pt x="16502" y="13688"/>
                  </a:cubicBezTo>
                  <a:cubicBezTo>
                    <a:pt x="16636" y="13817"/>
                    <a:pt x="16770" y="13881"/>
                    <a:pt x="16860" y="13817"/>
                  </a:cubicBezTo>
                  <a:cubicBezTo>
                    <a:pt x="16904" y="13752"/>
                    <a:pt x="16636" y="13430"/>
                    <a:pt x="16547" y="13301"/>
                  </a:cubicBezTo>
                  <a:cubicBezTo>
                    <a:pt x="16457" y="13236"/>
                    <a:pt x="16547" y="13043"/>
                    <a:pt x="16457" y="12978"/>
                  </a:cubicBezTo>
                  <a:cubicBezTo>
                    <a:pt x="16412" y="12914"/>
                    <a:pt x="16278" y="12527"/>
                    <a:pt x="16234" y="12398"/>
                  </a:cubicBezTo>
                  <a:cubicBezTo>
                    <a:pt x="16189" y="12205"/>
                    <a:pt x="15965" y="12140"/>
                    <a:pt x="15920" y="12076"/>
                  </a:cubicBezTo>
                  <a:cubicBezTo>
                    <a:pt x="15876" y="11947"/>
                    <a:pt x="15920" y="11689"/>
                    <a:pt x="16099" y="11560"/>
                  </a:cubicBezTo>
                  <a:cubicBezTo>
                    <a:pt x="16278" y="11495"/>
                    <a:pt x="16189" y="11302"/>
                    <a:pt x="16278" y="11302"/>
                  </a:cubicBezTo>
                  <a:cubicBezTo>
                    <a:pt x="16323" y="11302"/>
                    <a:pt x="16412" y="11302"/>
                    <a:pt x="16457" y="11109"/>
                  </a:cubicBezTo>
                  <a:cubicBezTo>
                    <a:pt x="16502" y="10915"/>
                    <a:pt x="16636" y="11044"/>
                    <a:pt x="16681" y="10915"/>
                  </a:cubicBezTo>
                  <a:cubicBezTo>
                    <a:pt x="16725" y="10851"/>
                    <a:pt x="16994" y="10851"/>
                    <a:pt x="17083" y="10786"/>
                  </a:cubicBezTo>
                  <a:cubicBezTo>
                    <a:pt x="17173" y="10657"/>
                    <a:pt x="16994" y="10399"/>
                    <a:pt x="16904" y="10399"/>
                  </a:cubicBezTo>
                  <a:cubicBezTo>
                    <a:pt x="16770" y="10464"/>
                    <a:pt x="16636" y="10399"/>
                    <a:pt x="16547" y="10206"/>
                  </a:cubicBezTo>
                  <a:cubicBezTo>
                    <a:pt x="16457" y="10013"/>
                    <a:pt x="16234" y="10528"/>
                    <a:pt x="16055" y="10657"/>
                  </a:cubicBezTo>
                  <a:cubicBezTo>
                    <a:pt x="15876" y="10786"/>
                    <a:pt x="15786" y="10464"/>
                    <a:pt x="15831" y="10270"/>
                  </a:cubicBezTo>
                  <a:cubicBezTo>
                    <a:pt x="15876" y="10077"/>
                    <a:pt x="15697" y="10077"/>
                    <a:pt x="15473" y="10077"/>
                  </a:cubicBezTo>
                  <a:cubicBezTo>
                    <a:pt x="15205" y="10077"/>
                    <a:pt x="15294" y="9432"/>
                    <a:pt x="15473" y="9432"/>
                  </a:cubicBezTo>
                  <a:cubicBezTo>
                    <a:pt x="15607" y="9432"/>
                    <a:pt x="15831" y="9626"/>
                    <a:pt x="15920" y="9239"/>
                  </a:cubicBezTo>
                  <a:cubicBezTo>
                    <a:pt x="16010" y="8852"/>
                    <a:pt x="16099" y="9174"/>
                    <a:pt x="16323" y="8787"/>
                  </a:cubicBezTo>
                  <a:cubicBezTo>
                    <a:pt x="16502" y="8465"/>
                    <a:pt x="16770" y="8272"/>
                    <a:pt x="16949" y="8465"/>
                  </a:cubicBezTo>
                  <a:cubicBezTo>
                    <a:pt x="17128" y="8658"/>
                    <a:pt x="16725" y="8981"/>
                    <a:pt x="16681" y="9174"/>
                  </a:cubicBezTo>
                  <a:cubicBezTo>
                    <a:pt x="16636" y="9368"/>
                    <a:pt x="16725" y="9432"/>
                    <a:pt x="16636" y="9561"/>
                  </a:cubicBezTo>
                  <a:cubicBezTo>
                    <a:pt x="16547" y="9755"/>
                    <a:pt x="16681" y="9755"/>
                    <a:pt x="16904" y="9561"/>
                  </a:cubicBezTo>
                  <a:cubicBezTo>
                    <a:pt x="17083" y="9368"/>
                    <a:pt x="17352" y="9174"/>
                    <a:pt x="17530" y="9045"/>
                  </a:cubicBezTo>
                  <a:cubicBezTo>
                    <a:pt x="17620" y="8981"/>
                    <a:pt x="17665" y="8981"/>
                    <a:pt x="17709" y="8981"/>
                  </a:cubicBezTo>
                  <a:cubicBezTo>
                    <a:pt x="17754" y="8916"/>
                    <a:pt x="17799" y="8787"/>
                    <a:pt x="17843" y="8787"/>
                  </a:cubicBezTo>
                  <a:cubicBezTo>
                    <a:pt x="17978" y="8658"/>
                    <a:pt x="18425" y="8401"/>
                    <a:pt x="18514" y="8207"/>
                  </a:cubicBezTo>
                  <a:cubicBezTo>
                    <a:pt x="18559" y="8078"/>
                    <a:pt x="18648" y="7885"/>
                    <a:pt x="18738" y="7885"/>
                  </a:cubicBezTo>
                  <a:cubicBezTo>
                    <a:pt x="18827" y="7885"/>
                    <a:pt x="18827" y="8014"/>
                    <a:pt x="18961" y="8014"/>
                  </a:cubicBezTo>
                  <a:cubicBezTo>
                    <a:pt x="19096" y="8014"/>
                    <a:pt x="19275" y="8078"/>
                    <a:pt x="19185" y="7885"/>
                  </a:cubicBezTo>
                  <a:cubicBezTo>
                    <a:pt x="19140" y="7756"/>
                    <a:pt x="19185" y="7756"/>
                    <a:pt x="19319" y="7691"/>
                  </a:cubicBezTo>
                  <a:cubicBezTo>
                    <a:pt x="19498" y="7691"/>
                    <a:pt x="19453" y="7433"/>
                    <a:pt x="19588" y="7433"/>
                  </a:cubicBezTo>
                  <a:cubicBezTo>
                    <a:pt x="19722" y="7433"/>
                    <a:pt x="19677" y="7047"/>
                    <a:pt x="19811" y="7047"/>
                  </a:cubicBezTo>
                  <a:cubicBezTo>
                    <a:pt x="19901" y="7047"/>
                    <a:pt x="19945" y="7240"/>
                    <a:pt x="20080" y="7175"/>
                  </a:cubicBezTo>
                  <a:cubicBezTo>
                    <a:pt x="20124" y="7175"/>
                    <a:pt x="20169" y="7175"/>
                    <a:pt x="20214" y="7240"/>
                  </a:cubicBezTo>
                  <a:cubicBezTo>
                    <a:pt x="20214" y="7175"/>
                    <a:pt x="20258" y="7175"/>
                    <a:pt x="20258" y="7111"/>
                  </a:cubicBezTo>
                  <a:cubicBezTo>
                    <a:pt x="20258" y="6918"/>
                    <a:pt x="20303" y="6724"/>
                    <a:pt x="20258" y="6660"/>
                  </a:cubicBezTo>
                  <a:cubicBezTo>
                    <a:pt x="20214" y="6466"/>
                    <a:pt x="20258" y="6337"/>
                    <a:pt x="20214" y="6208"/>
                  </a:cubicBezTo>
                  <a:cubicBezTo>
                    <a:pt x="20214" y="6079"/>
                    <a:pt x="20214" y="5821"/>
                    <a:pt x="20303" y="5821"/>
                  </a:cubicBezTo>
                  <a:cubicBezTo>
                    <a:pt x="20393" y="5821"/>
                    <a:pt x="20482" y="5499"/>
                    <a:pt x="20571" y="5628"/>
                  </a:cubicBezTo>
                  <a:cubicBezTo>
                    <a:pt x="20706" y="5757"/>
                    <a:pt x="20884" y="5757"/>
                    <a:pt x="20884" y="5628"/>
                  </a:cubicBezTo>
                  <a:cubicBezTo>
                    <a:pt x="20884" y="5499"/>
                    <a:pt x="21063" y="5499"/>
                    <a:pt x="21063" y="5306"/>
                  </a:cubicBezTo>
                  <a:cubicBezTo>
                    <a:pt x="21108" y="5112"/>
                    <a:pt x="21242" y="5048"/>
                    <a:pt x="21287" y="4919"/>
                  </a:cubicBezTo>
                  <a:cubicBezTo>
                    <a:pt x="21332" y="4725"/>
                    <a:pt x="21376" y="4338"/>
                    <a:pt x="21466" y="4210"/>
                  </a:cubicBezTo>
                  <a:cubicBezTo>
                    <a:pt x="21600" y="4145"/>
                    <a:pt x="21466" y="4081"/>
                    <a:pt x="21466" y="3823"/>
                  </a:cubicBezTo>
                  <a:close/>
                  <a:moveTo>
                    <a:pt x="16278" y="18330"/>
                  </a:moveTo>
                  <a:cubicBezTo>
                    <a:pt x="16144" y="18975"/>
                    <a:pt x="16412" y="19233"/>
                    <a:pt x="16457" y="19233"/>
                  </a:cubicBezTo>
                  <a:cubicBezTo>
                    <a:pt x="16547" y="19104"/>
                    <a:pt x="16994" y="17814"/>
                    <a:pt x="16904" y="17621"/>
                  </a:cubicBezTo>
                  <a:cubicBezTo>
                    <a:pt x="16815" y="17427"/>
                    <a:pt x="16368" y="17750"/>
                    <a:pt x="16278" y="18330"/>
                  </a:cubicBezTo>
                  <a:close/>
                  <a:moveTo>
                    <a:pt x="12477" y="20393"/>
                  </a:moveTo>
                  <a:cubicBezTo>
                    <a:pt x="12343" y="20393"/>
                    <a:pt x="11985" y="20716"/>
                    <a:pt x="12119" y="21103"/>
                  </a:cubicBezTo>
                  <a:cubicBezTo>
                    <a:pt x="12253" y="21554"/>
                    <a:pt x="12701" y="21232"/>
                    <a:pt x="12701" y="21103"/>
                  </a:cubicBezTo>
                  <a:cubicBezTo>
                    <a:pt x="12745" y="20909"/>
                    <a:pt x="12924" y="20587"/>
                    <a:pt x="12924" y="20458"/>
                  </a:cubicBezTo>
                  <a:cubicBezTo>
                    <a:pt x="12880" y="20329"/>
                    <a:pt x="12611" y="20393"/>
                    <a:pt x="12477" y="2039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7803636" y="2630805"/>
              <a:ext cx="256033" cy="361947"/>
            </a:xfrm>
            <a:custGeom>
              <a:rect b="b" l="l" r="r" t="t"/>
              <a:pathLst>
                <a:path extrusionOk="0" h="21314" w="20782">
                  <a:moveTo>
                    <a:pt x="11101" y="8114"/>
                  </a:moveTo>
                  <a:cubicBezTo>
                    <a:pt x="12485" y="7914"/>
                    <a:pt x="14147" y="9114"/>
                    <a:pt x="13870" y="9514"/>
                  </a:cubicBezTo>
                  <a:cubicBezTo>
                    <a:pt x="13593" y="9914"/>
                    <a:pt x="13870" y="11314"/>
                    <a:pt x="14424" y="10914"/>
                  </a:cubicBezTo>
                  <a:cubicBezTo>
                    <a:pt x="14978" y="10514"/>
                    <a:pt x="16085" y="10914"/>
                    <a:pt x="15532" y="11514"/>
                  </a:cubicBezTo>
                  <a:cubicBezTo>
                    <a:pt x="14701" y="12314"/>
                    <a:pt x="16362" y="12914"/>
                    <a:pt x="16639" y="13514"/>
                  </a:cubicBezTo>
                  <a:cubicBezTo>
                    <a:pt x="16639" y="14314"/>
                    <a:pt x="17470" y="13714"/>
                    <a:pt x="17193" y="13114"/>
                  </a:cubicBezTo>
                  <a:cubicBezTo>
                    <a:pt x="17193" y="12514"/>
                    <a:pt x="17470" y="12714"/>
                    <a:pt x="18301" y="12314"/>
                  </a:cubicBezTo>
                  <a:cubicBezTo>
                    <a:pt x="19132" y="11714"/>
                    <a:pt x="18301" y="11114"/>
                    <a:pt x="17747" y="10314"/>
                  </a:cubicBezTo>
                  <a:cubicBezTo>
                    <a:pt x="17193" y="9514"/>
                    <a:pt x="15255" y="9714"/>
                    <a:pt x="15255" y="8914"/>
                  </a:cubicBezTo>
                  <a:cubicBezTo>
                    <a:pt x="15255" y="8314"/>
                    <a:pt x="13593" y="7914"/>
                    <a:pt x="13593" y="7514"/>
                  </a:cubicBezTo>
                  <a:cubicBezTo>
                    <a:pt x="13593" y="7114"/>
                    <a:pt x="11655" y="6714"/>
                    <a:pt x="10547" y="7114"/>
                  </a:cubicBezTo>
                  <a:cubicBezTo>
                    <a:pt x="9439" y="7714"/>
                    <a:pt x="10270" y="6314"/>
                    <a:pt x="9439" y="5714"/>
                  </a:cubicBezTo>
                  <a:cubicBezTo>
                    <a:pt x="8609" y="5114"/>
                    <a:pt x="9993" y="4114"/>
                    <a:pt x="10824" y="3514"/>
                  </a:cubicBezTo>
                  <a:cubicBezTo>
                    <a:pt x="11932" y="2714"/>
                    <a:pt x="10547" y="1314"/>
                    <a:pt x="10824" y="714"/>
                  </a:cubicBezTo>
                  <a:cubicBezTo>
                    <a:pt x="10824" y="314"/>
                    <a:pt x="10824" y="114"/>
                    <a:pt x="10547" y="314"/>
                  </a:cubicBezTo>
                  <a:cubicBezTo>
                    <a:pt x="9993" y="514"/>
                    <a:pt x="8055" y="-286"/>
                    <a:pt x="7224" y="114"/>
                  </a:cubicBezTo>
                  <a:cubicBezTo>
                    <a:pt x="6393" y="514"/>
                    <a:pt x="7224" y="3514"/>
                    <a:pt x="6670" y="3714"/>
                  </a:cubicBezTo>
                  <a:cubicBezTo>
                    <a:pt x="6393" y="4114"/>
                    <a:pt x="5839" y="3314"/>
                    <a:pt x="5562" y="3714"/>
                  </a:cubicBezTo>
                  <a:cubicBezTo>
                    <a:pt x="5562" y="4114"/>
                    <a:pt x="5839" y="5714"/>
                    <a:pt x="6393" y="5714"/>
                  </a:cubicBezTo>
                  <a:cubicBezTo>
                    <a:pt x="6670" y="5714"/>
                    <a:pt x="7224" y="6314"/>
                    <a:pt x="6947" y="7114"/>
                  </a:cubicBezTo>
                  <a:cubicBezTo>
                    <a:pt x="6670" y="7714"/>
                    <a:pt x="7778" y="7914"/>
                    <a:pt x="9162" y="7514"/>
                  </a:cubicBezTo>
                  <a:cubicBezTo>
                    <a:pt x="10270" y="7314"/>
                    <a:pt x="9993" y="8114"/>
                    <a:pt x="11101" y="8114"/>
                  </a:cubicBezTo>
                  <a:close/>
                  <a:moveTo>
                    <a:pt x="6947" y="8514"/>
                  </a:moveTo>
                  <a:cubicBezTo>
                    <a:pt x="7224" y="9114"/>
                    <a:pt x="7501" y="10514"/>
                    <a:pt x="9162" y="10114"/>
                  </a:cubicBezTo>
                  <a:cubicBezTo>
                    <a:pt x="10547" y="9914"/>
                    <a:pt x="6670" y="7914"/>
                    <a:pt x="6947" y="8514"/>
                  </a:cubicBezTo>
                  <a:close/>
                  <a:moveTo>
                    <a:pt x="10547" y="13114"/>
                  </a:moveTo>
                  <a:cubicBezTo>
                    <a:pt x="10824" y="13114"/>
                    <a:pt x="11655" y="13114"/>
                    <a:pt x="11932" y="12514"/>
                  </a:cubicBezTo>
                  <a:cubicBezTo>
                    <a:pt x="11932" y="12114"/>
                    <a:pt x="12485" y="13514"/>
                    <a:pt x="11932" y="13914"/>
                  </a:cubicBezTo>
                  <a:cubicBezTo>
                    <a:pt x="11378" y="14314"/>
                    <a:pt x="11378" y="15514"/>
                    <a:pt x="12209" y="15714"/>
                  </a:cubicBezTo>
                  <a:cubicBezTo>
                    <a:pt x="13316" y="15714"/>
                    <a:pt x="14978" y="13514"/>
                    <a:pt x="14701" y="13114"/>
                  </a:cubicBezTo>
                  <a:cubicBezTo>
                    <a:pt x="14424" y="12714"/>
                    <a:pt x="13593" y="13314"/>
                    <a:pt x="13870" y="12714"/>
                  </a:cubicBezTo>
                  <a:cubicBezTo>
                    <a:pt x="14147" y="12314"/>
                    <a:pt x="11378" y="10714"/>
                    <a:pt x="10547" y="10914"/>
                  </a:cubicBezTo>
                  <a:cubicBezTo>
                    <a:pt x="9439" y="11114"/>
                    <a:pt x="9716" y="13114"/>
                    <a:pt x="10547" y="13114"/>
                  </a:cubicBezTo>
                  <a:close/>
                  <a:moveTo>
                    <a:pt x="2793" y="13914"/>
                  </a:moveTo>
                  <a:cubicBezTo>
                    <a:pt x="1962" y="14914"/>
                    <a:pt x="-253" y="16314"/>
                    <a:pt x="24" y="16714"/>
                  </a:cubicBezTo>
                  <a:cubicBezTo>
                    <a:pt x="301" y="17114"/>
                    <a:pt x="2793" y="14514"/>
                    <a:pt x="3901" y="13914"/>
                  </a:cubicBezTo>
                  <a:cubicBezTo>
                    <a:pt x="5285" y="13314"/>
                    <a:pt x="5009" y="12714"/>
                    <a:pt x="4732" y="12314"/>
                  </a:cubicBezTo>
                  <a:cubicBezTo>
                    <a:pt x="4178" y="11714"/>
                    <a:pt x="3901" y="13114"/>
                    <a:pt x="2793" y="13914"/>
                  </a:cubicBezTo>
                  <a:close/>
                  <a:moveTo>
                    <a:pt x="14701" y="14914"/>
                  </a:moveTo>
                  <a:cubicBezTo>
                    <a:pt x="14701" y="15314"/>
                    <a:pt x="16639" y="14714"/>
                    <a:pt x="16085" y="14114"/>
                  </a:cubicBezTo>
                  <a:cubicBezTo>
                    <a:pt x="15809" y="13714"/>
                    <a:pt x="14424" y="14514"/>
                    <a:pt x="14701" y="14914"/>
                  </a:cubicBezTo>
                  <a:close/>
                  <a:moveTo>
                    <a:pt x="20516" y="18714"/>
                  </a:moveTo>
                  <a:cubicBezTo>
                    <a:pt x="21347" y="17914"/>
                    <a:pt x="19962" y="16314"/>
                    <a:pt x="19962" y="15114"/>
                  </a:cubicBezTo>
                  <a:cubicBezTo>
                    <a:pt x="19962" y="13914"/>
                    <a:pt x="17747" y="14314"/>
                    <a:pt x="18301" y="14914"/>
                  </a:cubicBezTo>
                  <a:cubicBezTo>
                    <a:pt x="18855" y="15714"/>
                    <a:pt x="17193" y="15114"/>
                    <a:pt x="17193" y="15914"/>
                  </a:cubicBezTo>
                  <a:cubicBezTo>
                    <a:pt x="16916" y="16514"/>
                    <a:pt x="15809" y="15914"/>
                    <a:pt x="15809" y="16514"/>
                  </a:cubicBezTo>
                  <a:cubicBezTo>
                    <a:pt x="15809" y="17114"/>
                    <a:pt x="14424" y="16514"/>
                    <a:pt x="13870" y="16314"/>
                  </a:cubicBezTo>
                  <a:cubicBezTo>
                    <a:pt x="13316" y="15914"/>
                    <a:pt x="12209" y="17114"/>
                    <a:pt x="11378" y="17314"/>
                  </a:cubicBezTo>
                  <a:cubicBezTo>
                    <a:pt x="10270" y="17514"/>
                    <a:pt x="9716" y="19114"/>
                    <a:pt x="10547" y="18914"/>
                  </a:cubicBezTo>
                  <a:cubicBezTo>
                    <a:pt x="11101" y="18914"/>
                    <a:pt x="11655" y="18114"/>
                    <a:pt x="12485" y="18314"/>
                  </a:cubicBezTo>
                  <a:cubicBezTo>
                    <a:pt x="13316" y="18314"/>
                    <a:pt x="13039" y="17714"/>
                    <a:pt x="14147" y="17714"/>
                  </a:cubicBezTo>
                  <a:cubicBezTo>
                    <a:pt x="15255" y="17914"/>
                    <a:pt x="14424" y="20314"/>
                    <a:pt x="15809" y="20514"/>
                  </a:cubicBezTo>
                  <a:cubicBezTo>
                    <a:pt x="17470" y="20714"/>
                    <a:pt x="17470" y="21314"/>
                    <a:pt x="18301" y="21314"/>
                  </a:cubicBezTo>
                  <a:cubicBezTo>
                    <a:pt x="18855" y="21314"/>
                    <a:pt x="18024" y="19914"/>
                    <a:pt x="18024" y="19314"/>
                  </a:cubicBezTo>
                  <a:cubicBezTo>
                    <a:pt x="18301" y="18914"/>
                    <a:pt x="19685" y="19314"/>
                    <a:pt x="20516" y="1871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8453580" y="3221466"/>
              <a:ext cx="339494" cy="221524"/>
            </a:xfrm>
            <a:custGeom>
              <a:rect b="b" l="l" r="r" t="t"/>
              <a:pathLst>
                <a:path extrusionOk="0" h="21600" w="21153">
                  <a:moveTo>
                    <a:pt x="15459" y="19938"/>
                  </a:moveTo>
                  <a:cubicBezTo>
                    <a:pt x="15247" y="19606"/>
                    <a:pt x="14188" y="18609"/>
                    <a:pt x="14400" y="17945"/>
                  </a:cubicBezTo>
                  <a:cubicBezTo>
                    <a:pt x="14400" y="17612"/>
                    <a:pt x="13341" y="17612"/>
                    <a:pt x="12706" y="16948"/>
                  </a:cubicBezTo>
                  <a:cubicBezTo>
                    <a:pt x="11859" y="16283"/>
                    <a:pt x="12071" y="13957"/>
                    <a:pt x="11435" y="13292"/>
                  </a:cubicBezTo>
                  <a:cubicBezTo>
                    <a:pt x="10588" y="12628"/>
                    <a:pt x="10165" y="10966"/>
                    <a:pt x="11012" y="10966"/>
                  </a:cubicBezTo>
                  <a:cubicBezTo>
                    <a:pt x="11859" y="11298"/>
                    <a:pt x="12071" y="10302"/>
                    <a:pt x="11435" y="9305"/>
                  </a:cubicBezTo>
                  <a:cubicBezTo>
                    <a:pt x="10588" y="8308"/>
                    <a:pt x="8047" y="7975"/>
                    <a:pt x="8047" y="6314"/>
                  </a:cubicBezTo>
                  <a:cubicBezTo>
                    <a:pt x="7835" y="4985"/>
                    <a:pt x="3388" y="1329"/>
                    <a:pt x="1271" y="665"/>
                  </a:cubicBezTo>
                  <a:cubicBezTo>
                    <a:pt x="847" y="665"/>
                    <a:pt x="424" y="332"/>
                    <a:pt x="0" y="0"/>
                  </a:cubicBezTo>
                  <a:cubicBezTo>
                    <a:pt x="0" y="16948"/>
                    <a:pt x="0" y="16948"/>
                    <a:pt x="0" y="16948"/>
                  </a:cubicBezTo>
                  <a:cubicBezTo>
                    <a:pt x="424" y="17280"/>
                    <a:pt x="1059" y="17945"/>
                    <a:pt x="1906" y="17945"/>
                  </a:cubicBezTo>
                  <a:cubicBezTo>
                    <a:pt x="4024" y="17945"/>
                    <a:pt x="3600" y="15951"/>
                    <a:pt x="3812" y="15951"/>
                  </a:cubicBezTo>
                  <a:cubicBezTo>
                    <a:pt x="4235" y="15951"/>
                    <a:pt x="4447" y="14954"/>
                    <a:pt x="4871" y="13957"/>
                  </a:cubicBezTo>
                  <a:cubicBezTo>
                    <a:pt x="5294" y="13292"/>
                    <a:pt x="7412" y="13957"/>
                    <a:pt x="8471" y="15286"/>
                  </a:cubicBezTo>
                  <a:cubicBezTo>
                    <a:pt x="9741" y="16615"/>
                    <a:pt x="11012" y="20935"/>
                    <a:pt x="12282" y="20603"/>
                  </a:cubicBezTo>
                  <a:cubicBezTo>
                    <a:pt x="13341" y="20271"/>
                    <a:pt x="14612" y="21600"/>
                    <a:pt x="15882" y="21600"/>
                  </a:cubicBezTo>
                  <a:cubicBezTo>
                    <a:pt x="16941" y="21600"/>
                    <a:pt x="15882" y="20271"/>
                    <a:pt x="15459" y="19938"/>
                  </a:cubicBezTo>
                  <a:close/>
                  <a:moveTo>
                    <a:pt x="18424" y="5982"/>
                  </a:moveTo>
                  <a:cubicBezTo>
                    <a:pt x="18424" y="6646"/>
                    <a:pt x="17576" y="6978"/>
                    <a:pt x="16306" y="7643"/>
                  </a:cubicBezTo>
                  <a:cubicBezTo>
                    <a:pt x="15035" y="8640"/>
                    <a:pt x="12706" y="6978"/>
                    <a:pt x="12706" y="7975"/>
                  </a:cubicBezTo>
                  <a:cubicBezTo>
                    <a:pt x="12706" y="8640"/>
                    <a:pt x="14188" y="9969"/>
                    <a:pt x="15459" y="9969"/>
                  </a:cubicBezTo>
                  <a:cubicBezTo>
                    <a:pt x="16941" y="9969"/>
                    <a:pt x="19059" y="7975"/>
                    <a:pt x="19059" y="7311"/>
                  </a:cubicBezTo>
                  <a:cubicBezTo>
                    <a:pt x="19059" y="6646"/>
                    <a:pt x="19906" y="5317"/>
                    <a:pt x="19482" y="4985"/>
                  </a:cubicBezTo>
                  <a:cubicBezTo>
                    <a:pt x="19271" y="4320"/>
                    <a:pt x="18424" y="4985"/>
                    <a:pt x="18424" y="5982"/>
                  </a:cubicBezTo>
                  <a:close/>
                  <a:moveTo>
                    <a:pt x="20118" y="2991"/>
                  </a:moveTo>
                  <a:cubicBezTo>
                    <a:pt x="19271" y="1994"/>
                    <a:pt x="18635" y="1662"/>
                    <a:pt x="19694" y="2991"/>
                  </a:cubicBezTo>
                  <a:cubicBezTo>
                    <a:pt x="20541" y="4652"/>
                    <a:pt x="20118" y="5649"/>
                    <a:pt x="20753" y="5649"/>
                  </a:cubicBezTo>
                  <a:cubicBezTo>
                    <a:pt x="21600" y="4985"/>
                    <a:pt x="20965" y="3655"/>
                    <a:pt x="20118" y="299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6803304" y="2877673"/>
              <a:ext cx="54741" cy="104216"/>
            </a:xfrm>
            <a:custGeom>
              <a:rect b="b" l="l" r="r" t="t"/>
              <a:pathLst>
                <a:path extrusionOk="0" h="20063" w="19571">
                  <a:moveTo>
                    <a:pt x="3900" y="0"/>
                  </a:moveTo>
                  <a:cubicBezTo>
                    <a:pt x="1500" y="0"/>
                    <a:pt x="2700" y="2618"/>
                    <a:pt x="1500" y="5236"/>
                  </a:cubicBezTo>
                  <a:cubicBezTo>
                    <a:pt x="-900" y="7200"/>
                    <a:pt x="300" y="9164"/>
                    <a:pt x="300" y="11782"/>
                  </a:cubicBezTo>
                  <a:cubicBezTo>
                    <a:pt x="1500" y="15055"/>
                    <a:pt x="300" y="18327"/>
                    <a:pt x="5100" y="19636"/>
                  </a:cubicBezTo>
                  <a:cubicBezTo>
                    <a:pt x="11100" y="21600"/>
                    <a:pt x="19500" y="16364"/>
                    <a:pt x="19500" y="12436"/>
                  </a:cubicBezTo>
                  <a:cubicBezTo>
                    <a:pt x="20700" y="7855"/>
                    <a:pt x="6300" y="0"/>
                    <a:pt x="3900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5788735" y="3470111"/>
              <a:ext cx="196602" cy="388372"/>
            </a:xfrm>
            <a:custGeom>
              <a:rect b="b" l="l" r="r" t="t"/>
              <a:pathLst>
                <a:path extrusionOk="0" h="20902" w="20790">
                  <a:moveTo>
                    <a:pt x="17837" y="173"/>
                  </a:moveTo>
                  <a:cubicBezTo>
                    <a:pt x="17477" y="-376"/>
                    <a:pt x="17117" y="539"/>
                    <a:pt x="16757" y="722"/>
                  </a:cubicBezTo>
                  <a:cubicBezTo>
                    <a:pt x="16397" y="905"/>
                    <a:pt x="16037" y="1455"/>
                    <a:pt x="16397" y="1821"/>
                  </a:cubicBezTo>
                  <a:cubicBezTo>
                    <a:pt x="16397" y="2004"/>
                    <a:pt x="15317" y="2370"/>
                    <a:pt x="14597" y="2370"/>
                  </a:cubicBezTo>
                  <a:cubicBezTo>
                    <a:pt x="13877" y="2370"/>
                    <a:pt x="12797" y="2553"/>
                    <a:pt x="13157" y="3102"/>
                  </a:cubicBezTo>
                  <a:cubicBezTo>
                    <a:pt x="13517" y="3468"/>
                    <a:pt x="12437" y="3468"/>
                    <a:pt x="13157" y="3834"/>
                  </a:cubicBezTo>
                  <a:cubicBezTo>
                    <a:pt x="13517" y="4200"/>
                    <a:pt x="12077" y="4749"/>
                    <a:pt x="10997" y="4749"/>
                  </a:cubicBezTo>
                  <a:cubicBezTo>
                    <a:pt x="9557" y="4749"/>
                    <a:pt x="8117" y="5848"/>
                    <a:pt x="6677" y="5848"/>
                  </a:cubicBezTo>
                  <a:cubicBezTo>
                    <a:pt x="5597" y="5665"/>
                    <a:pt x="4157" y="6214"/>
                    <a:pt x="3077" y="6214"/>
                  </a:cubicBezTo>
                  <a:cubicBezTo>
                    <a:pt x="1997" y="6031"/>
                    <a:pt x="2717" y="7312"/>
                    <a:pt x="1997" y="8044"/>
                  </a:cubicBezTo>
                  <a:cubicBezTo>
                    <a:pt x="917" y="8960"/>
                    <a:pt x="1637" y="9875"/>
                    <a:pt x="2357" y="10790"/>
                  </a:cubicBezTo>
                  <a:cubicBezTo>
                    <a:pt x="3077" y="11705"/>
                    <a:pt x="3797" y="12438"/>
                    <a:pt x="1637" y="13719"/>
                  </a:cubicBezTo>
                  <a:cubicBezTo>
                    <a:pt x="-523" y="15000"/>
                    <a:pt x="-163" y="16465"/>
                    <a:pt x="557" y="17197"/>
                  </a:cubicBezTo>
                  <a:cubicBezTo>
                    <a:pt x="1277" y="18112"/>
                    <a:pt x="1277" y="19393"/>
                    <a:pt x="2357" y="20126"/>
                  </a:cubicBezTo>
                  <a:cubicBezTo>
                    <a:pt x="3437" y="20675"/>
                    <a:pt x="6677" y="21224"/>
                    <a:pt x="7397" y="20675"/>
                  </a:cubicBezTo>
                  <a:cubicBezTo>
                    <a:pt x="8477" y="20309"/>
                    <a:pt x="9557" y="20858"/>
                    <a:pt x="10637" y="20126"/>
                  </a:cubicBezTo>
                  <a:cubicBezTo>
                    <a:pt x="11357" y="19577"/>
                    <a:pt x="13157" y="16099"/>
                    <a:pt x="14597" y="13902"/>
                  </a:cubicBezTo>
                  <a:cubicBezTo>
                    <a:pt x="16037" y="11705"/>
                    <a:pt x="18197" y="8777"/>
                    <a:pt x="17837" y="8227"/>
                  </a:cubicBezTo>
                  <a:cubicBezTo>
                    <a:pt x="17837" y="7678"/>
                    <a:pt x="18917" y="7312"/>
                    <a:pt x="18557" y="6580"/>
                  </a:cubicBezTo>
                  <a:cubicBezTo>
                    <a:pt x="17837" y="5848"/>
                    <a:pt x="18557" y="5116"/>
                    <a:pt x="19277" y="5665"/>
                  </a:cubicBezTo>
                  <a:cubicBezTo>
                    <a:pt x="19637" y="6214"/>
                    <a:pt x="20717" y="6214"/>
                    <a:pt x="20717" y="5482"/>
                  </a:cubicBezTo>
                  <a:cubicBezTo>
                    <a:pt x="21077" y="4749"/>
                    <a:pt x="19997" y="3651"/>
                    <a:pt x="19637" y="2736"/>
                  </a:cubicBezTo>
                  <a:cubicBezTo>
                    <a:pt x="19637" y="1638"/>
                    <a:pt x="17837" y="722"/>
                    <a:pt x="17837" y="173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776602" y="2608681"/>
              <a:ext cx="326531" cy="194888"/>
            </a:xfrm>
            <a:custGeom>
              <a:rect b="b" l="l" r="r" t="t"/>
              <a:pathLst>
                <a:path extrusionOk="0" h="20903" w="21600">
                  <a:moveTo>
                    <a:pt x="15300" y="1098"/>
                  </a:moveTo>
                  <a:cubicBezTo>
                    <a:pt x="14400" y="1098"/>
                    <a:pt x="11925" y="1098"/>
                    <a:pt x="11700" y="1098"/>
                  </a:cubicBezTo>
                  <a:cubicBezTo>
                    <a:pt x="11475" y="1464"/>
                    <a:pt x="9225" y="4027"/>
                    <a:pt x="9000" y="5125"/>
                  </a:cubicBezTo>
                  <a:cubicBezTo>
                    <a:pt x="8550" y="6224"/>
                    <a:pt x="8100" y="6590"/>
                    <a:pt x="7650" y="5858"/>
                  </a:cubicBezTo>
                  <a:cubicBezTo>
                    <a:pt x="7200" y="5492"/>
                    <a:pt x="5400" y="5492"/>
                    <a:pt x="5175" y="5492"/>
                  </a:cubicBezTo>
                  <a:cubicBezTo>
                    <a:pt x="4950" y="5125"/>
                    <a:pt x="3600" y="4759"/>
                    <a:pt x="2925" y="5125"/>
                  </a:cubicBezTo>
                  <a:cubicBezTo>
                    <a:pt x="2250" y="5125"/>
                    <a:pt x="1800" y="4393"/>
                    <a:pt x="1575" y="4759"/>
                  </a:cubicBezTo>
                  <a:cubicBezTo>
                    <a:pt x="1350" y="4759"/>
                    <a:pt x="900" y="5492"/>
                    <a:pt x="900" y="5858"/>
                  </a:cubicBezTo>
                  <a:cubicBezTo>
                    <a:pt x="675" y="6224"/>
                    <a:pt x="900" y="6956"/>
                    <a:pt x="900" y="7322"/>
                  </a:cubicBezTo>
                  <a:cubicBezTo>
                    <a:pt x="900" y="7322"/>
                    <a:pt x="450" y="7688"/>
                    <a:pt x="0" y="8054"/>
                  </a:cubicBezTo>
                  <a:cubicBezTo>
                    <a:pt x="225" y="8786"/>
                    <a:pt x="225" y="9519"/>
                    <a:pt x="225" y="9885"/>
                  </a:cubicBezTo>
                  <a:cubicBezTo>
                    <a:pt x="0" y="10983"/>
                    <a:pt x="225" y="13180"/>
                    <a:pt x="675" y="14644"/>
                  </a:cubicBezTo>
                  <a:cubicBezTo>
                    <a:pt x="1350" y="16108"/>
                    <a:pt x="1125" y="18305"/>
                    <a:pt x="1350" y="19037"/>
                  </a:cubicBezTo>
                  <a:cubicBezTo>
                    <a:pt x="1575" y="19403"/>
                    <a:pt x="3600" y="19403"/>
                    <a:pt x="4500" y="18305"/>
                  </a:cubicBezTo>
                  <a:cubicBezTo>
                    <a:pt x="5625" y="17207"/>
                    <a:pt x="6300" y="17207"/>
                    <a:pt x="6975" y="17207"/>
                  </a:cubicBezTo>
                  <a:cubicBezTo>
                    <a:pt x="7650" y="17207"/>
                    <a:pt x="8775" y="16108"/>
                    <a:pt x="9000" y="15376"/>
                  </a:cubicBezTo>
                  <a:cubicBezTo>
                    <a:pt x="9225" y="15010"/>
                    <a:pt x="10350" y="15010"/>
                    <a:pt x="10800" y="15010"/>
                  </a:cubicBezTo>
                  <a:cubicBezTo>
                    <a:pt x="11250" y="15010"/>
                    <a:pt x="11700" y="14278"/>
                    <a:pt x="12150" y="13546"/>
                  </a:cubicBezTo>
                  <a:cubicBezTo>
                    <a:pt x="12600" y="12814"/>
                    <a:pt x="14175" y="12447"/>
                    <a:pt x="15975" y="11349"/>
                  </a:cubicBezTo>
                  <a:cubicBezTo>
                    <a:pt x="17775" y="10617"/>
                    <a:pt x="17325" y="9153"/>
                    <a:pt x="17775" y="8420"/>
                  </a:cubicBezTo>
                  <a:cubicBezTo>
                    <a:pt x="18000" y="7688"/>
                    <a:pt x="18450" y="8054"/>
                    <a:pt x="19350" y="7688"/>
                  </a:cubicBezTo>
                  <a:cubicBezTo>
                    <a:pt x="18450" y="4759"/>
                    <a:pt x="17550" y="1831"/>
                    <a:pt x="17100" y="0"/>
                  </a:cubicBezTo>
                  <a:cubicBezTo>
                    <a:pt x="16200" y="366"/>
                    <a:pt x="15525" y="732"/>
                    <a:pt x="15300" y="1098"/>
                  </a:cubicBezTo>
                  <a:close/>
                  <a:moveTo>
                    <a:pt x="19800" y="20502"/>
                  </a:moveTo>
                  <a:cubicBezTo>
                    <a:pt x="20250" y="21600"/>
                    <a:pt x="21375" y="20136"/>
                    <a:pt x="21600" y="19769"/>
                  </a:cubicBezTo>
                  <a:cubicBezTo>
                    <a:pt x="21600" y="19403"/>
                    <a:pt x="18900" y="19403"/>
                    <a:pt x="19800" y="2050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6484175" y="4611953"/>
              <a:ext cx="54505" cy="35955"/>
            </a:xfrm>
            <a:custGeom>
              <a:rect b="b" l="l" r="r" t="t"/>
              <a:pathLst>
                <a:path extrusionOk="0" h="16360" w="16369">
                  <a:moveTo>
                    <a:pt x="4982" y="932"/>
                  </a:moveTo>
                  <a:cubicBezTo>
                    <a:pt x="3954" y="-3697"/>
                    <a:pt x="-4275" y="10189"/>
                    <a:pt x="2925" y="14817"/>
                  </a:cubicBezTo>
                  <a:cubicBezTo>
                    <a:pt x="6011" y="16360"/>
                    <a:pt x="7039" y="11732"/>
                    <a:pt x="9096" y="14817"/>
                  </a:cubicBezTo>
                  <a:cubicBezTo>
                    <a:pt x="11154" y="17903"/>
                    <a:pt x="16296" y="16360"/>
                    <a:pt x="16296" y="10189"/>
                  </a:cubicBezTo>
                  <a:cubicBezTo>
                    <a:pt x="17325" y="2474"/>
                    <a:pt x="7039" y="4017"/>
                    <a:pt x="4982" y="93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8834991" y="3299364"/>
              <a:ext cx="211117" cy="150839"/>
            </a:xfrm>
            <a:custGeom>
              <a:rect b="b" l="l" r="r" t="t"/>
              <a:pathLst>
                <a:path extrusionOk="0" h="20405" w="20720">
                  <a:moveTo>
                    <a:pt x="28" y="111"/>
                  </a:moveTo>
                  <a:cubicBezTo>
                    <a:pt x="-304" y="1030"/>
                    <a:pt x="2354" y="6545"/>
                    <a:pt x="3351" y="5626"/>
                  </a:cubicBezTo>
                  <a:cubicBezTo>
                    <a:pt x="5013" y="4247"/>
                    <a:pt x="28" y="-808"/>
                    <a:pt x="28" y="111"/>
                  </a:cubicBezTo>
                  <a:close/>
                  <a:moveTo>
                    <a:pt x="5013" y="4707"/>
                  </a:moveTo>
                  <a:cubicBezTo>
                    <a:pt x="5013" y="5166"/>
                    <a:pt x="6674" y="7924"/>
                    <a:pt x="7339" y="7464"/>
                  </a:cubicBezTo>
                  <a:cubicBezTo>
                    <a:pt x="7671" y="7005"/>
                    <a:pt x="5013" y="4247"/>
                    <a:pt x="5013" y="4707"/>
                  </a:cubicBezTo>
                  <a:close/>
                  <a:moveTo>
                    <a:pt x="13985" y="11601"/>
                  </a:moveTo>
                  <a:cubicBezTo>
                    <a:pt x="14650" y="10681"/>
                    <a:pt x="10330" y="7464"/>
                    <a:pt x="9998" y="8843"/>
                  </a:cubicBezTo>
                  <a:cubicBezTo>
                    <a:pt x="9998" y="9762"/>
                    <a:pt x="13321" y="12060"/>
                    <a:pt x="13985" y="11601"/>
                  </a:cubicBezTo>
                  <a:close/>
                  <a:moveTo>
                    <a:pt x="13321" y="14818"/>
                  </a:moveTo>
                  <a:cubicBezTo>
                    <a:pt x="13653" y="16656"/>
                    <a:pt x="15314" y="17575"/>
                    <a:pt x="15979" y="17115"/>
                  </a:cubicBezTo>
                  <a:cubicBezTo>
                    <a:pt x="16976" y="16196"/>
                    <a:pt x="12988" y="13439"/>
                    <a:pt x="13321" y="14818"/>
                  </a:cubicBezTo>
                  <a:close/>
                  <a:moveTo>
                    <a:pt x="18305" y="18494"/>
                  </a:moveTo>
                  <a:cubicBezTo>
                    <a:pt x="18305" y="18954"/>
                    <a:pt x="19967" y="20792"/>
                    <a:pt x="20631" y="20332"/>
                  </a:cubicBezTo>
                  <a:cubicBezTo>
                    <a:pt x="21296" y="19413"/>
                    <a:pt x="17973" y="18035"/>
                    <a:pt x="18305" y="18494"/>
                  </a:cubicBezTo>
                  <a:close/>
                  <a:moveTo>
                    <a:pt x="16311" y="11141"/>
                  </a:moveTo>
                  <a:cubicBezTo>
                    <a:pt x="15647" y="12979"/>
                    <a:pt x="17973" y="16196"/>
                    <a:pt x="18305" y="16196"/>
                  </a:cubicBezTo>
                  <a:cubicBezTo>
                    <a:pt x="18638" y="16196"/>
                    <a:pt x="16644" y="9762"/>
                    <a:pt x="16311" y="1114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8834991" y="3299364"/>
              <a:ext cx="211117" cy="150839"/>
            </a:xfrm>
            <a:custGeom>
              <a:rect b="b" l="l" r="r" t="t"/>
              <a:pathLst>
                <a:path extrusionOk="0" h="20405" w="20720">
                  <a:moveTo>
                    <a:pt x="28" y="111"/>
                  </a:moveTo>
                  <a:cubicBezTo>
                    <a:pt x="-304" y="1030"/>
                    <a:pt x="2354" y="6545"/>
                    <a:pt x="3351" y="5626"/>
                  </a:cubicBezTo>
                  <a:cubicBezTo>
                    <a:pt x="5013" y="4247"/>
                    <a:pt x="28" y="-808"/>
                    <a:pt x="28" y="111"/>
                  </a:cubicBezTo>
                  <a:close/>
                  <a:moveTo>
                    <a:pt x="5013" y="4707"/>
                  </a:moveTo>
                  <a:cubicBezTo>
                    <a:pt x="5013" y="5166"/>
                    <a:pt x="6674" y="7924"/>
                    <a:pt x="7339" y="7464"/>
                  </a:cubicBezTo>
                  <a:cubicBezTo>
                    <a:pt x="7671" y="7005"/>
                    <a:pt x="5013" y="4247"/>
                    <a:pt x="5013" y="4707"/>
                  </a:cubicBezTo>
                  <a:close/>
                  <a:moveTo>
                    <a:pt x="13985" y="11601"/>
                  </a:moveTo>
                  <a:cubicBezTo>
                    <a:pt x="14650" y="10681"/>
                    <a:pt x="10330" y="7464"/>
                    <a:pt x="9998" y="8843"/>
                  </a:cubicBezTo>
                  <a:cubicBezTo>
                    <a:pt x="9998" y="9762"/>
                    <a:pt x="13321" y="12060"/>
                    <a:pt x="13985" y="11601"/>
                  </a:cubicBezTo>
                  <a:close/>
                  <a:moveTo>
                    <a:pt x="13321" y="14818"/>
                  </a:moveTo>
                  <a:cubicBezTo>
                    <a:pt x="13653" y="16656"/>
                    <a:pt x="15314" y="17575"/>
                    <a:pt x="15979" y="17115"/>
                  </a:cubicBezTo>
                  <a:cubicBezTo>
                    <a:pt x="16976" y="16196"/>
                    <a:pt x="12988" y="13439"/>
                    <a:pt x="13321" y="14818"/>
                  </a:cubicBezTo>
                  <a:close/>
                  <a:moveTo>
                    <a:pt x="18305" y="18494"/>
                  </a:moveTo>
                  <a:cubicBezTo>
                    <a:pt x="18305" y="18954"/>
                    <a:pt x="19967" y="20792"/>
                    <a:pt x="20631" y="20332"/>
                  </a:cubicBezTo>
                  <a:cubicBezTo>
                    <a:pt x="21296" y="19413"/>
                    <a:pt x="17973" y="18035"/>
                    <a:pt x="18305" y="18494"/>
                  </a:cubicBezTo>
                  <a:close/>
                  <a:moveTo>
                    <a:pt x="16311" y="11141"/>
                  </a:moveTo>
                  <a:cubicBezTo>
                    <a:pt x="15647" y="12979"/>
                    <a:pt x="17973" y="16196"/>
                    <a:pt x="18305" y="16196"/>
                  </a:cubicBezTo>
                  <a:cubicBezTo>
                    <a:pt x="18638" y="16196"/>
                    <a:pt x="16644" y="9762"/>
                    <a:pt x="16311" y="1114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7600427" y="3685968"/>
              <a:ext cx="1119027" cy="993923"/>
            </a:xfrm>
            <a:custGeom>
              <a:rect b="b" l="l" r="r" t="t"/>
              <a:pathLst>
                <a:path extrusionOk="0" h="21474" w="21515">
                  <a:moveTo>
                    <a:pt x="21469" y="10809"/>
                  </a:moveTo>
                  <a:cubicBezTo>
                    <a:pt x="21535" y="10736"/>
                    <a:pt x="21404" y="10295"/>
                    <a:pt x="21338" y="10369"/>
                  </a:cubicBezTo>
                  <a:cubicBezTo>
                    <a:pt x="21273" y="10442"/>
                    <a:pt x="21273" y="9707"/>
                    <a:pt x="21338" y="9340"/>
                  </a:cubicBezTo>
                  <a:cubicBezTo>
                    <a:pt x="21404" y="9046"/>
                    <a:pt x="21338" y="9046"/>
                    <a:pt x="21207" y="9267"/>
                  </a:cubicBezTo>
                  <a:cubicBezTo>
                    <a:pt x="21011" y="9414"/>
                    <a:pt x="20880" y="8899"/>
                    <a:pt x="20815" y="8826"/>
                  </a:cubicBezTo>
                  <a:cubicBezTo>
                    <a:pt x="20815" y="8679"/>
                    <a:pt x="20618" y="8312"/>
                    <a:pt x="20422" y="8312"/>
                  </a:cubicBezTo>
                  <a:cubicBezTo>
                    <a:pt x="20225" y="8385"/>
                    <a:pt x="20356" y="8018"/>
                    <a:pt x="20160" y="8091"/>
                  </a:cubicBezTo>
                  <a:cubicBezTo>
                    <a:pt x="19964" y="8091"/>
                    <a:pt x="19964" y="7797"/>
                    <a:pt x="19964" y="7430"/>
                  </a:cubicBezTo>
                  <a:cubicBezTo>
                    <a:pt x="20029" y="7136"/>
                    <a:pt x="19833" y="7356"/>
                    <a:pt x="19767" y="7283"/>
                  </a:cubicBezTo>
                  <a:cubicBezTo>
                    <a:pt x="19702" y="7136"/>
                    <a:pt x="19636" y="7209"/>
                    <a:pt x="19505" y="7283"/>
                  </a:cubicBezTo>
                  <a:cubicBezTo>
                    <a:pt x="19375" y="7356"/>
                    <a:pt x="19309" y="6989"/>
                    <a:pt x="19375" y="6916"/>
                  </a:cubicBezTo>
                  <a:cubicBezTo>
                    <a:pt x="19375" y="6769"/>
                    <a:pt x="19309" y="6622"/>
                    <a:pt x="19178" y="6475"/>
                  </a:cubicBezTo>
                  <a:cubicBezTo>
                    <a:pt x="18982" y="6328"/>
                    <a:pt x="18982" y="6181"/>
                    <a:pt x="18982" y="6034"/>
                  </a:cubicBezTo>
                  <a:cubicBezTo>
                    <a:pt x="18982" y="5814"/>
                    <a:pt x="18000" y="5299"/>
                    <a:pt x="17738" y="5226"/>
                  </a:cubicBezTo>
                  <a:cubicBezTo>
                    <a:pt x="17542" y="5152"/>
                    <a:pt x="17738" y="4932"/>
                    <a:pt x="17607" y="4785"/>
                  </a:cubicBezTo>
                  <a:cubicBezTo>
                    <a:pt x="17542" y="4712"/>
                    <a:pt x="17476" y="4344"/>
                    <a:pt x="17476" y="4124"/>
                  </a:cubicBezTo>
                  <a:cubicBezTo>
                    <a:pt x="17476" y="3830"/>
                    <a:pt x="17149" y="3683"/>
                    <a:pt x="17215" y="3463"/>
                  </a:cubicBezTo>
                  <a:cubicBezTo>
                    <a:pt x="17215" y="3242"/>
                    <a:pt x="17084" y="3022"/>
                    <a:pt x="17149" y="2728"/>
                  </a:cubicBezTo>
                  <a:cubicBezTo>
                    <a:pt x="17149" y="2507"/>
                    <a:pt x="16756" y="2434"/>
                    <a:pt x="16756" y="2287"/>
                  </a:cubicBezTo>
                  <a:cubicBezTo>
                    <a:pt x="16756" y="2140"/>
                    <a:pt x="16560" y="2287"/>
                    <a:pt x="16364" y="2287"/>
                  </a:cubicBezTo>
                  <a:cubicBezTo>
                    <a:pt x="16167" y="2287"/>
                    <a:pt x="16167" y="1993"/>
                    <a:pt x="16167" y="1699"/>
                  </a:cubicBezTo>
                  <a:cubicBezTo>
                    <a:pt x="16233" y="1405"/>
                    <a:pt x="16102" y="891"/>
                    <a:pt x="15971" y="744"/>
                  </a:cubicBezTo>
                  <a:cubicBezTo>
                    <a:pt x="15775" y="597"/>
                    <a:pt x="15775" y="83"/>
                    <a:pt x="15709" y="9"/>
                  </a:cubicBezTo>
                  <a:cubicBezTo>
                    <a:pt x="15644" y="-64"/>
                    <a:pt x="15316" y="303"/>
                    <a:pt x="15382" y="450"/>
                  </a:cubicBezTo>
                  <a:cubicBezTo>
                    <a:pt x="15382" y="671"/>
                    <a:pt x="15316" y="818"/>
                    <a:pt x="15251" y="965"/>
                  </a:cubicBezTo>
                  <a:cubicBezTo>
                    <a:pt x="15120" y="1038"/>
                    <a:pt x="15316" y="1479"/>
                    <a:pt x="15185" y="1626"/>
                  </a:cubicBezTo>
                  <a:cubicBezTo>
                    <a:pt x="14989" y="1773"/>
                    <a:pt x="15120" y="2287"/>
                    <a:pt x="15120" y="2654"/>
                  </a:cubicBezTo>
                  <a:cubicBezTo>
                    <a:pt x="15055" y="2948"/>
                    <a:pt x="15055" y="3316"/>
                    <a:pt x="14924" y="3536"/>
                  </a:cubicBezTo>
                  <a:cubicBezTo>
                    <a:pt x="14793" y="3756"/>
                    <a:pt x="14793" y="4124"/>
                    <a:pt x="14531" y="4271"/>
                  </a:cubicBezTo>
                  <a:cubicBezTo>
                    <a:pt x="14204" y="4344"/>
                    <a:pt x="13876" y="4124"/>
                    <a:pt x="13876" y="3977"/>
                  </a:cubicBezTo>
                  <a:cubicBezTo>
                    <a:pt x="13876" y="3756"/>
                    <a:pt x="13549" y="3683"/>
                    <a:pt x="13418" y="3683"/>
                  </a:cubicBezTo>
                  <a:cubicBezTo>
                    <a:pt x="13222" y="3756"/>
                    <a:pt x="13156" y="3463"/>
                    <a:pt x="12895" y="3242"/>
                  </a:cubicBezTo>
                  <a:cubicBezTo>
                    <a:pt x="12633" y="3022"/>
                    <a:pt x="12436" y="3316"/>
                    <a:pt x="12371" y="3022"/>
                  </a:cubicBezTo>
                  <a:cubicBezTo>
                    <a:pt x="12240" y="2801"/>
                    <a:pt x="12175" y="2728"/>
                    <a:pt x="11978" y="2581"/>
                  </a:cubicBezTo>
                  <a:cubicBezTo>
                    <a:pt x="11782" y="2434"/>
                    <a:pt x="11847" y="2434"/>
                    <a:pt x="12044" y="2287"/>
                  </a:cubicBezTo>
                  <a:cubicBezTo>
                    <a:pt x="12240" y="2140"/>
                    <a:pt x="12175" y="1993"/>
                    <a:pt x="12109" y="1773"/>
                  </a:cubicBezTo>
                  <a:cubicBezTo>
                    <a:pt x="11978" y="1626"/>
                    <a:pt x="12175" y="1699"/>
                    <a:pt x="12436" y="1552"/>
                  </a:cubicBezTo>
                  <a:cubicBezTo>
                    <a:pt x="12633" y="1405"/>
                    <a:pt x="12436" y="1185"/>
                    <a:pt x="12567" y="1112"/>
                  </a:cubicBezTo>
                  <a:cubicBezTo>
                    <a:pt x="12764" y="1038"/>
                    <a:pt x="12698" y="891"/>
                    <a:pt x="12502" y="818"/>
                  </a:cubicBezTo>
                  <a:cubicBezTo>
                    <a:pt x="12305" y="818"/>
                    <a:pt x="12371" y="1038"/>
                    <a:pt x="12305" y="1112"/>
                  </a:cubicBezTo>
                  <a:cubicBezTo>
                    <a:pt x="12240" y="1112"/>
                    <a:pt x="12175" y="744"/>
                    <a:pt x="12109" y="744"/>
                  </a:cubicBezTo>
                  <a:cubicBezTo>
                    <a:pt x="12044" y="744"/>
                    <a:pt x="11782" y="1112"/>
                    <a:pt x="11716" y="965"/>
                  </a:cubicBezTo>
                  <a:cubicBezTo>
                    <a:pt x="11585" y="744"/>
                    <a:pt x="10931" y="597"/>
                    <a:pt x="10669" y="597"/>
                  </a:cubicBezTo>
                  <a:cubicBezTo>
                    <a:pt x="10407" y="524"/>
                    <a:pt x="10342" y="156"/>
                    <a:pt x="10145" y="230"/>
                  </a:cubicBezTo>
                  <a:cubicBezTo>
                    <a:pt x="10015" y="303"/>
                    <a:pt x="10211" y="450"/>
                    <a:pt x="10342" y="671"/>
                  </a:cubicBezTo>
                  <a:cubicBezTo>
                    <a:pt x="10538" y="818"/>
                    <a:pt x="9818" y="965"/>
                    <a:pt x="9556" y="891"/>
                  </a:cubicBezTo>
                  <a:cubicBezTo>
                    <a:pt x="9360" y="818"/>
                    <a:pt x="9622" y="1112"/>
                    <a:pt x="9425" y="1112"/>
                  </a:cubicBezTo>
                  <a:cubicBezTo>
                    <a:pt x="9229" y="1112"/>
                    <a:pt x="9164" y="1479"/>
                    <a:pt x="9033" y="1626"/>
                  </a:cubicBezTo>
                  <a:cubicBezTo>
                    <a:pt x="8902" y="1846"/>
                    <a:pt x="8967" y="1920"/>
                    <a:pt x="8836" y="2067"/>
                  </a:cubicBezTo>
                  <a:cubicBezTo>
                    <a:pt x="8640" y="2140"/>
                    <a:pt x="8640" y="2287"/>
                    <a:pt x="8836" y="2581"/>
                  </a:cubicBezTo>
                  <a:cubicBezTo>
                    <a:pt x="9033" y="2801"/>
                    <a:pt x="8771" y="2801"/>
                    <a:pt x="8575" y="2654"/>
                  </a:cubicBezTo>
                  <a:cubicBezTo>
                    <a:pt x="8378" y="2434"/>
                    <a:pt x="8247" y="2434"/>
                    <a:pt x="8247" y="2654"/>
                  </a:cubicBezTo>
                  <a:cubicBezTo>
                    <a:pt x="8247" y="2875"/>
                    <a:pt x="8051" y="2801"/>
                    <a:pt x="8051" y="2507"/>
                  </a:cubicBezTo>
                  <a:cubicBezTo>
                    <a:pt x="8116" y="2287"/>
                    <a:pt x="7855" y="2360"/>
                    <a:pt x="7789" y="2214"/>
                  </a:cubicBezTo>
                  <a:cubicBezTo>
                    <a:pt x="7724" y="2067"/>
                    <a:pt x="7462" y="1846"/>
                    <a:pt x="7331" y="1846"/>
                  </a:cubicBezTo>
                  <a:cubicBezTo>
                    <a:pt x="7200" y="1920"/>
                    <a:pt x="7200" y="2067"/>
                    <a:pt x="7004" y="2067"/>
                  </a:cubicBezTo>
                  <a:cubicBezTo>
                    <a:pt x="6873" y="2067"/>
                    <a:pt x="6873" y="2140"/>
                    <a:pt x="6873" y="2360"/>
                  </a:cubicBezTo>
                  <a:cubicBezTo>
                    <a:pt x="6873" y="2507"/>
                    <a:pt x="6611" y="2360"/>
                    <a:pt x="6480" y="2360"/>
                  </a:cubicBezTo>
                  <a:cubicBezTo>
                    <a:pt x="6284" y="2360"/>
                    <a:pt x="6480" y="2581"/>
                    <a:pt x="6349" y="2654"/>
                  </a:cubicBezTo>
                  <a:cubicBezTo>
                    <a:pt x="6284" y="2654"/>
                    <a:pt x="6284" y="2801"/>
                    <a:pt x="6153" y="2801"/>
                  </a:cubicBezTo>
                  <a:cubicBezTo>
                    <a:pt x="5956" y="2801"/>
                    <a:pt x="6022" y="3169"/>
                    <a:pt x="6022" y="3389"/>
                  </a:cubicBezTo>
                  <a:cubicBezTo>
                    <a:pt x="6022" y="3609"/>
                    <a:pt x="5760" y="3316"/>
                    <a:pt x="5629" y="3389"/>
                  </a:cubicBezTo>
                  <a:cubicBezTo>
                    <a:pt x="5498" y="3389"/>
                    <a:pt x="5695" y="3609"/>
                    <a:pt x="5695" y="3830"/>
                  </a:cubicBezTo>
                  <a:cubicBezTo>
                    <a:pt x="5760" y="4050"/>
                    <a:pt x="5629" y="3977"/>
                    <a:pt x="5564" y="4124"/>
                  </a:cubicBezTo>
                  <a:cubicBezTo>
                    <a:pt x="5498" y="4197"/>
                    <a:pt x="5367" y="3830"/>
                    <a:pt x="5367" y="3683"/>
                  </a:cubicBezTo>
                  <a:cubicBezTo>
                    <a:pt x="5367" y="3463"/>
                    <a:pt x="5171" y="3609"/>
                    <a:pt x="4909" y="3903"/>
                  </a:cubicBezTo>
                  <a:cubicBezTo>
                    <a:pt x="4713" y="4124"/>
                    <a:pt x="4975" y="4491"/>
                    <a:pt x="4909" y="4565"/>
                  </a:cubicBezTo>
                  <a:cubicBezTo>
                    <a:pt x="4844" y="4638"/>
                    <a:pt x="4385" y="5079"/>
                    <a:pt x="4124" y="5446"/>
                  </a:cubicBezTo>
                  <a:cubicBezTo>
                    <a:pt x="3927" y="5740"/>
                    <a:pt x="3404" y="5593"/>
                    <a:pt x="3207" y="5740"/>
                  </a:cubicBezTo>
                  <a:cubicBezTo>
                    <a:pt x="3076" y="5887"/>
                    <a:pt x="2880" y="5740"/>
                    <a:pt x="2684" y="5887"/>
                  </a:cubicBezTo>
                  <a:cubicBezTo>
                    <a:pt x="2553" y="6034"/>
                    <a:pt x="2225" y="6328"/>
                    <a:pt x="2225" y="6181"/>
                  </a:cubicBezTo>
                  <a:cubicBezTo>
                    <a:pt x="2160" y="5960"/>
                    <a:pt x="1767" y="6107"/>
                    <a:pt x="1571" y="6328"/>
                  </a:cubicBezTo>
                  <a:cubicBezTo>
                    <a:pt x="1375" y="6548"/>
                    <a:pt x="1113" y="6695"/>
                    <a:pt x="916" y="6695"/>
                  </a:cubicBezTo>
                  <a:cubicBezTo>
                    <a:pt x="720" y="6769"/>
                    <a:pt x="720" y="7063"/>
                    <a:pt x="655" y="7136"/>
                  </a:cubicBezTo>
                  <a:cubicBezTo>
                    <a:pt x="589" y="7209"/>
                    <a:pt x="589" y="6916"/>
                    <a:pt x="589" y="6769"/>
                  </a:cubicBezTo>
                  <a:cubicBezTo>
                    <a:pt x="589" y="6695"/>
                    <a:pt x="393" y="6916"/>
                    <a:pt x="327" y="7209"/>
                  </a:cubicBezTo>
                  <a:cubicBezTo>
                    <a:pt x="262" y="7503"/>
                    <a:pt x="524" y="7577"/>
                    <a:pt x="327" y="7871"/>
                  </a:cubicBezTo>
                  <a:cubicBezTo>
                    <a:pt x="196" y="8165"/>
                    <a:pt x="0" y="8458"/>
                    <a:pt x="262" y="8826"/>
                  </a:cubicBezTo>
                  <a:cubicBezTo>
                    <a:pt x="524" y="9193"/>
                    <a:pt x="655" y="9414"/>
                    <a:pt x="524" y="9634"/>
                  </a:cubicBezTo>
                  <a:cubicBezTo>
                    <a:pt x="458" y="9781"/>
                    <a:pt x="327" y="9267"/>
                    <a:pt x="262" y="9340"/>
                  </a:cubicBezTo>
                  <a:cubicBezTo>
                    <a:pt x="196" y="9414"/>
                    <a:pt x="458" y="9634"/>
                    <a:pt x="393" y="9707"/>
                  </a:cubicBezTo>
                  <a:cubicBezTo>
                    <a:pt x="327" y="9854"/>
                    <a:pt x="65" y="9267"/>
                    <a:pt x="0" y="9414"/>
                  </a:cubicBezTo>
                  <a:cubicBezTo>
                    <a:pt x="0" y="9560"/>
                    <a:pt x="524" y="10442"/>
                    <a:pt x="524" y="10736"/>
                  </a:cubicBezTo>
                  <a:cubicBezTo>
                    <a:pt x="589" y="11103"/>
                    <a:pt x="1047" y="11397"/>
                    <a:pt x="982" y="11838"/>
                  </a:cubicBezTo>
                  <a:cubicBezTo>
                    <a:pt x="982" y="12352"/>
                    <a:pt x="1375" y="13087"/>
                    <a:pt x="1440" y="13234"/>
                  </a:cubicBezTo>
                  <a:cubicBezTo>
                    <a:pt x="1505" y="13307"/>
                    <a:pt x="1309" y="13675"/>
                    <a:pt x="1375" y="14042"/>
                  </a:cubicBezTo>
                  <a:cubicBezTo>
                    <a:pt x="1375" y="14336"/>
                    <a:pt x="1244" y="14483"/>
                    <a:pt x="1047" y="14483"/>
                  </a:cubicBezTo>
                  <a:cubicBezTo>
                    <a:pt x="851" y="14483"/>
                    <a:pt x="982" y="14850"/>
                    <a:pt x="1178" y="14850"/>
                  </a:cubicBezTo>
                  <a:cubicBezTo>
                    <a:pt x="1375" y="14924"/>
                    <a:pt x="1309" y="15071"/>
                    <a:pt x="1571" y="15291"/>
                  </a:cubicBezTo>
                  <a:cubicBezTo>
                    <a:pt x="1833" y="15438"/>
                    <a:pt x="2422" y="15365"/>
                    <a:pt x="2618" y="15365"/>
                  </a:cubicBezTo>
                  <a:cubicBezTo>
                    <a:pt x="2815" y="15365"/>
                    <a:pt x="2880" y="15071"/>
                    <a:pt x="3142" y="14997"/>
                  </a:cubicBezTo>
                  <a:cubicBezTo>
                    <a:pt x="3404" y="14997"/>
                    <a:pt x="3338" y="14924"/>
                    <a:pt x="3469" y="14777"/>
                  </a:cubicBezTo>
                  <a:cubicBezTo>
                    <a:pt x="3600" y="14556"/>
                    <a:pt x="4255" y="14630"/>
                    <a:pt x="4844" y="14630"/>
                  </a:cubicBezTo>
                  <a:cubicBezTo>
                    <a:pt x="5498" y="14703"/>
                    <a:pt x="5760" y="14483"/>
                    <a:pt x="5825" y="14189"/>
                  </a:cubicBezTo>
                  <a:cubicBezTo>
                    <a:pt x="5891" y="13969"/>
                    <a:pt x="6349" y="13895"/>
                    <a:pt x="6545" y="13748"/>
                  </a:cubicBezTo>
                  <a:cubicBezTo>
                    <a:pt x="6676" y="13528"/>
                    <a:pt x="6873" y="13528"/>
                    <a:pt x="7331" y="13601"/>
                  </a:cubicBezTo>
                  <a:cubicBezTo>
                    <a:pt x="7789" y="13601"/>
                    <a:pt x="8182" y="13307"/>
                    <a:pt x="8509" y="13160"/>
                  </a:cubicBezTo>
                  <a:cubicBezTo>
                    <a:pt x="8771" y="13087"/>
                    <a:pt x="9295" y="13087"/>
                    <a:pt x="9556" y="13014"/>
                  </a:cubicBezTo>
                  <a:cubicBezTo>
                    <a:pt x="9884" y="12940"/>
                    <a:pt x="9884" y="13454"/>
                    <a:pt x="10211" y="13381"/>
                  </a:cubicBezTo>
                  <a:cubicBezTo>
                    <a:pt x="10538" y="13381"/>
                    <a:pt x="10669" y="13528"/>
                    <a:pt x="10865" y="13454"/>
                  </a:cubicBezTo>
                  <a:cubicBezTo>
                    <a:pt x="10996" y="13454"/>
                    <a:pt x="10996" y="13601"/>
                    <a:pt x="11127" y="13675"/>
                  </a:cubicBezTo>
                  <a:cubicBezTo>
                    <a:pt x="11324" y="13675"/>
                    <a:pt x="11324" y="13822"/>
                    <a:pt x="11193" y="14042"/>
                  </a:cubicBezTo>
                  <a:cubicBezTo>
                    <a:pt x="11062" y="14189"/>
                    <a:pt x="11455" y="14189"/>
                    <a:pt x="11651" y="14483"/>
                  </a:cubicBezTo>
                  <a:cubicBezTo>
                    <a:pt x="11847" y="14850"/>
                    <a:pt x="11651" y="14924"/>
                    <a:pt x="11782" y="15144"/>
                  </a:cubicBezTo>
                  <a:cubicBezTo>
                    <a:pt x="11913" y="15438"/>
                    <a:pt x="11978" y="15365"/>
                    <a:pt x="12240" y="14997"/>
                  </a:cubicBezTo>
                  <a:cubicBezTo>
                    <a:pt x="12436" y="14630"/>
                    <a:pt x="12698" y="14850"/>
                    <a:pt x="12764" y="14556"/>
                  </a:cubicBezTo>
                  <a:cubicBezTo>
                    <a:pt x="12764" y="14263"/>
                    <a:pt x="13025" y="13895"/>
                    <a:pt x="13156" y="14042"/>
                  </a:cubicBezTo>
                  <a:cubicBezTo>
                    <a:pt x="13353" y="14189"/>
                    <a:pt x="13091" y="14263"/>
                    <a:pt x="12960" y="14850"/>
                  </a:cubicBezTo>
                  <a:cubicBezTo>
                    <a:pt x="12829" y="15512"/>
                    <a:pt x="12698" y="15144"/>
                    <a:pt x="12633" y="15365"/>
                  </a:cubicBezTo>
                  <a:cubicBezTo>
                    <a:pt x="12567" y="15512"/>
                    <a:pt x="13156" y="15585"/>
                    <a:pt x="13156" y="15291"/>
                  </a:cubicBezTo>
                  <a:cubicBezTo>
                    <a:pt x="13156" y="14997"/>
                    <a:pt x="13222" y="14850"/>
                    <a:pt x="13418" y="15144"/>
                  </a:cubicBezTo>
                  <a:cubicBezTo>
                    <a:pt x="13615" y="15365"/>
                    <a:pt x="13287" y="15658"/>
                    <a:pt x="13353" y="15732"/>
                  </a:cubicBezTo>
                  <a:cubicBezTo>
                    <a:pt x="13418" y="15879"/>
                    <a:pt x="13615" y="15732"/>
                    <a:pt x="13745" y="15732"/>
                  </a:cubicBezTo>
                  <a:cubicBezTo>
                    <a:pt x="13942" y="15732"/>
                    <a:pt x="14204" y="16246"/>
                    <a:pt x="14204" y="16540"/>
                  </a:cubicBezTo>
                  <a:cubicBezTo>
                    <a:pt x="14138" y="16834"/>
                    <a:pt x="14073" y="17054"/>
                    <a:pt x="14465" y="17275"/>
                  </a:cubicBezTo>
                  <a:cubicBezTo>
                    <a:pt x="14858" y="17569"/>
                    <a:pt x="14727" y="17569"/>
                    <a:pt x="14989" y="17569"/>
                  </a:cubicBezTo>
                  <a:cubicBezTo>
                    <a:pt x="15316" y="17569"/>
                    <a:pt x="15905" y="17863"/>
                    <a:pt x="16036" y="18009"/>
                  </a:cubicBezTo>
                  <a:cubicBezTo>
                    <a:pt x="16233" y="18156"/>
                    <a:pt x="16625" y="17863"/>
                    <a:pt x="16691" y="17569"/>
                  </a:cubicBezTo>
                  <a:cubicBezTo>
                    <a:pt x="16822" y="17275"/>
                    <a:pt x="17084" y="17569"/>
                    <a:pt x="16953" y="17642"/>
                  </a:cubicBezTo>
                  <a:cubicBezTo>
                    <a:pt x="16756" y="17789"/>
                    <a:pt x="17018" y="18009"/>
                    <a:pt x="17018" y="17863"/>
                  </a:cubicBezTo>
                  <a:cubicBezTo>
                    <a:pt x="17018" y="17642"/>
                    <a:pt x="17149" y="17495"/>
                    <a:pt x="17149" y="17716"/>
                  </a:cubicBezTo>
                  <a:cubicBezTo>
                    <a:pt x="17215" y="17936"/>
                    <a:pt x="17476" y="17936"/>
                    <a:pt x="17542" y="18083"/>
                  </a:cubicBezTo>
                  <a:cubicBezTo>
                    <a:pt x="17607" y="18230"/>
                    <a:pt x="17673" y="18377"/>
                    <a:pt x="17673" y="18230"/>
                  </a:cubicBezTo>
                  <a:cubicBezTo>
                    <a:pt x="17673" y="18083"/>
                    <a:pt x="17738" y="17936"/>
                    <a:pt x="17935" y="17863"/>
                  </a:cubicBezTo>
                  <a:cubicBezTo>
                    <a:pt x="18131" y="17789"/>
                    <a:pt x="18262" y="17642"/>
                    <a:pt x="18458" y="17495"/>
                  </a:cubicBezTo>
                  <a:cubicBezTo>
                    <a:pt x="18655" y="17275"/>
                    <a:pt x="19440" y="17275"/>
                    <a:pt x="19505" y="17275"/>
                  </a:cubicBezTo>
                  <a:cubicBezTo>
                    <a:pt x="19636" y="17275"/>
                    <a:pt x="19636" y="16467"/>
                    <a:pt x="19702" y="16099"/>
                  </a:cubicBezTo>
                  <a:cubicBezTo>
                    <a:pt x="19767" y="15658"/>
                    <a:pt x="20029" y="15585"/>
                    <a:pt x="20095" y="15144"/>
                  </a:cubicBezTo>
                  <a:cubicBezTo>
                    <a:pt x="20160" y="14703"/>
                    <a:pt x="20553" y="13895"/>
                    <a:pt x="20684" y="13895"/>
                  </a:cubicBezTo>
                  <a:cubicBezTo>
                    <a:pt x="20749" y="13822"/>
                    <a:pt x="20945" y="13748"/>
                    <a:pt x="21011" y="13454"/>
                  </a:cubicBezTo>
                  <a:cubicBezTo>
                    <a:pt x="21011" y="13234"/>
                    <a:pt x="21273" y="12940"/>
                    <a:pt x="21273" y="12646"/>
                  </a:cubicBezTo>
                  <a:cubicBezTo>
                    <a:pt x="21273" y="12352"/>
                    <a:pt x="21404" y="11985"/>
                    <a:pt x="21404" y="11912"/>
                  </a:cubicBezTo>
                  <a:cubicBezTo>
                    <a:pt x="21338" y="11838"/>
                    <a:pt x="21273" y="11544"/>
                    <a:pt x="21469" y="11324"/>
                  </a:cubicBezTo>
                  <a:cubicBezTo>
                    <a:pt x="21600" y="11103"/>
                    <a:pt x="21404" y="10883"/>
                    <a:pt x="21469" y="10809"/>
                  </a:cubicBezTo>
                  <a:close/>
                  <a:moveTo>
                    <a:pt x="9753" y="524"/>
                  </a:moveTo>
                  <a:cubicBezTo>
                    <a:pt x="9753" y="377"/>
                    <a:pt x="8902" y="524"/>
                    <a:pt x="9098" y="744"/>
                  </a:cubicBezTo>
                  <a:cubicBezTo>
                    <a:pt x="9229" y="818"/>
                    <a:pt x="9818" y="671"/>
                    <a:pt x="9753" y="524"/>
                  </a:cubicBezTo>
                  <a:close/>
                  <a:moveTo>
                    <a:pt x="12371" y="16026"/>
                  </a:moveTo>
                  <a:cubicBezTo>
                    <a:pt x="12502" y="16173"/>
                    <a:pt x="12960" y="16099"/>
                    <a:pt x="13025" y="15952"/>
                  </a:cubicBezTo>
                  <a:cubicBezTo>
                    <a:pt x="13091" y="15732"/>
                    <a:pt x="12305" y="15952"/>
                    <a:pt x="12371" y="16026"/>
                  </a:cubicBezTo>
                  <a:close/>
                  <a:moveTo>
                    <a:pt x="17673" y="19699"/>
                  </a:moveTo>
                  <a:cubicBezTo>
                    <a:pt x="17345" y="19699"/>
                    <a:pt x="16887" y="19332"/>
                    <a:pt x="16756" y="19405"/>
                  </a:cubicBezTo>
                  <a:cubicBezTo>
                    <a:pt x="16625" y="19405"/>
                    <a:pt x="17215" y="20360"/>
                    <a:pt x="17018" y="20581"/>
                  </a:cubicBezTo>
                  <a:cubicBezTo>
                    <a:pt x="16887" y="20801"/>
                    <a:pt x="17476" y="21463"/>
                    <a:pt x="17738" y="21463"/>
                  </a:cubicBezTo>
                  <a:cubicBezTo>
                    <a:pt x="17935" y="21536"/>
                    <a:pt x="17869" y="21242"/>
                    <a:pt x="18000" y="21242"/>
                  </a:cubicBezTo>
                  <a:cubicBezTo>
                    <a:pt x="18196" y="21242"/>
                    <a:pt x="18131" y="21095"/>
                    <a:pt x="18131" y="20948"/>
                  </a:cubicBezTo>
                  <a:cubicBezTo>
                    <a:pt x="18131" y="20801"/>
                    <a:pt x="18327" y="21095"/>
                    <a:pt x="18458" y="21022"/>
                  </a:cubicBezTo>
                  <a:cubicBezTo>
                    <a:pt x="18589" y="20948"/>
                    <a:pt x="18393" y="20360"/>
                    <a:pt x="18589" y="20360"/>
                  </a:cubicBezTo>
                  <a:cubicBezTo>
                    <a:pt x="18785" y="20360"/>
                    <a:pt x="18655" y="19699"/>
                    <a:pt x="18589" y="19479"/>
                  </a:cubicBezTo>
                  <a:cubicBezTo>
                    <a:pt x="18524" y="19258"/>
                    <a:pt x="18000" y="19626"/>
                    <a:pt x="17673" y="1969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9158183" y="4150713"/>
              <a:ext cx="331120" cy="408524"/>
            </a:xfrm>
            <a:custGeom>
              <a:rect b="b" l="l" r="r" t="t"/>
              <a:pathLst>
                <a:path extrusionOk="0" h="21600" w="20804">
                  <a:moveTo>
                    <a:pt x="12822" y="10440"/>
                  </a:moveTo>
                  <a:cubicBezTo>
                    <a:pt x="12395" y="10080"/>
                    <a:pt x="12181" y="10620"/>
                    <a:pt x="11539" y="10800"/>
                  </a:cubicBezTo>
                  <a:cubicBezTo>
                    <a:pt x="10898" y="10980"/>
                    <a:pt x="10470" y="9720"/>
                    <a:pt x="9828" y="10260"/>
                  </a:cubicBezTo>
                  <a:cubicBezTo>
                    <a:pt x="9187" y="10800"/>
                    <a:pt x="9828" y="10980"/>
                    <a:pt x="8973" y="11520"/>
                  </a:cubicBezTo>
                  <a:cubicBezTo>
                    <a:pt x="8117" y="12060"/>
                    <a:pt x="8545" y="12240"/>
                    <a:pt x="7476" y="13500"/>
                  </a:cubicBezTo>
                  <a:cubicBezTo>
                    <a:pt x="6620" y="14760"/>
                    <a:pt x="3199" y="15480"/>
                    <a:pt x="2771" y="16200"/>
                  </a:cubicBezTo>
                  <a:cubicBezTo>
                    <a:pt x="2343" y="16740"/>
                    <a:pt x="632" y="17460"/>
                    <a:pt x="632" y="17820"/>
                  </a:cubicBezTo>
                  <a:cubicBezTo>
                    <a:pt x="632" y="18360"/>
                    <a:pt x="-437" y="18720"/>
                    <a:pt x="205" y="19440"/>
                  </a:cubicBezTo>
                  <a:cubicBezTo>
                    <a:pt x="632" y="19980"/>
                    <a:pt x="1274" y="19620"/>
                    <a:pt x="1702" y="19980"/>
                  </a:cubicBezTo>
                  <a:cubicBezTo>
                    <a:pt x="2129" y="20520"/>
                    <a:pt x="2771" y="20160"/>
                    <a:pt x="2985" y="20520"/>
                  </a:cubicBezTo>
                  <a:cubicBezTo>
                    <a:pt x="3199" y="20880"/>
                    <a:pt x="4910" y="20880"/>
                    <a:pt x="6193" y="19800"/>
                  </a:cubicBezTo>
                  <a:cubicBezTo>
                    <a:pt x="7476" y="18900"/>
                    <a:pt x="6834" y="18360"/>
                    <a:pt x="7262" y="18180"/>
                  </a:cubicBezTo>
                  <a:cubicBezTo>
                    <a:pt x="7690" y="18000"/>
                    <a:pt x="7904" y="17100"/>
                    <a:pt x="8117" y="16740"/>
                  </a:cubicBezTo>
                  <a:cubicBezTo>
                    <a:pt x="8545" y="16200"/>
                    <a:pt x="8759" y="15660"/>
                    <a:pt x="10042" y="15660"/>
                  </a:cubicBezTo>
                  <a:cubicBezTo>
                    <a:pt x="11325" y="15660"/>
                    <a:pt x="10684" y="15480"/>
                    <a:pt x="10684" y="14940"/>
                  </a:cubicBezTo>
                  <a:cubicBezTo>
                    <a:pt x="10470" y="14400"/>
                    <a:pt x="11753" y="14220"/>
                    <a:pt x="11753" y="13500"/>
                  </a:cubicBezTo>
                  <a:cubicBezTo>
                    <a:pt x="11753" y="12780"/>
                    <a:pt x="13464" y="12240"/>
                    <a:pt x="13036" y="11700"/>
                  </a:cubicBezTo>
                  <a:cubicBezTo>
                    <a:pt x="12822" y="11160"/>
                    <a:pt x="13464" y="10800"/>
                    <a:pt x="12822" y="10440"/>
                  </a:cubicBezTo>
                  <a:close/>
                  <a:moveTo>
                    <a:pt x="1915" y="21600"/>
                  </a:moveTo>
                  <a:cubicBezTo>
                    <a:pt x="2129" y="21600"/>
                    <a:pt x="2985" y="21420"/>
                    <a:pt x="2557" y="20880"/>
                  </a:cubicBezTo>
                  <a:cubicBezTo>
                    <a:pt x="1915" y="20340"/>
                    <a:pt x="1274" y="21420"/>
                    <a:pt x="1915" y="21600"/>
                  </a:cubicBezTo>
                  <a:close/>
                  <a:moveTo>
                    <a:pt x="19024" y="5220"/>
                  </a:moveTo>
                  <a:cubicBezTo>
                    <a:pt x="18811" y="5760"/>
                    <a:pt x="18169" y="5220"/>
                    <a:pt x="17313" y="5220"/>
                  </a:cubicBezTo>
                  <a:cubicBezTo>
                    <a:pt x="16672" y="5220"/>
                    <a:pt x="16458" y="4860"/>
                    <a:pt x="16458" y="4320"/>
                  </a:cubicBezTo>
                  <a:cubicBezTo>
                    <a:pt x="16458" y="3780"/>
                    <a:pt x="16244" y="3060"/>
                    <a:pt x="15603" y="3060"/>
                  </a:cubicBezTo>
                  <a:cubicBezTo>
                    <a:pt x="14961" y="3240"/>
                    <a:pt x="15816" y="3780"/>
                    <a:pt x="15603" y="3960"/>
                  </a:cubicBezTo>
                  <a:cubicBezTo>
                    <a:pt x="15389" y="4140"/>
                    <a:pt x="15175" y="3600"/>
                    <a:pt x="14961" y="3600"/>
                  </a:cubicBezTo>
                  <a:cubicBezTo>
                    <a:pt x="14533" y="3600"/>
                    <a:pt x="14319" y="3240"/>
                    <a:pt x="14319" y="2700"/>
                  </a:cubicBezTo>
                  <a:cubicBezTo>
                    <a:pt x="14319" y="1980"/>
                    <a:pt x="13678" y="2160"/>
                    <a:pt x="13678" y="1440"/>
                  </a:cubicBezTo>
                  <a:cubicBezTo>
                    <a:pt x="13678" y="540"/>
                    <a:pt x="12181" y="0"/>
                    <a:pt x="11539" y="0"/>
                  </a:cubicBezTo>
                  <a:cubicBezTo>
                    <a:pt x="10684" y="0"/>
                    <a:pt x="11539" y="1260"/>
                    <a:pt x="11967" y="1620"/>
                  </a:cubicBezTo>
                  <a:cubicBezTo>
                    <a:pt x="12395" y="1980"/>
                    <a:pt x="13250" y="2340"/>
                    <a:pt x="13250" y="2520"/>
                  </a:cubicBezTo>
                  <a:cubicBezTo>
                    <a:pt x="13250" y="2880"/>
                    <a:pt x="13678" y="3600"/>
                    <a:pt x="14106" y="3780"/>
                  </a:cubicBezTo>
                  <a:cubicBezTo>
                    <a:pt x="14747" y="3960"/>
                    <a:pt x="13892" y="5040"/>
                    <a:pt x="13892" y="5940"/>
                  </a:cubicBezTo>
                  <a:cubicBezTo>
                    <a:pt x="13892" y="6840"/>
                    <a:pt x="13036" y="6660"/>
                    <a:pt x="12609" y="7200"/>
                  </a:cubicBezTo>
                  <a:cubicBezTo>
                    <a:pt x="11967" y="7740"/>
                    <a:pt x="13892" y="8460"/>
                    <a:pt x="14747" y="9000"/>
                  </a:cubicBezTo>
                  <a:cubicBezTo>
                    <a:pt x="15603" y="9540"/>
                    <a:pt x="14106" y="10980"/>
                    <a:pt x="14319" y="11340"/>
                  </a:cubicBezTo>
                  <a:cubicBezTo>
                    <a:pt x="14533" y="11520"/>
                    <a:pt x="14961" y="11700"/>
                    <a:pt x="15816" y="11520"/>
                  </a:cubicBezTo>
                  <a:cubicBezTo>
                    <a:pt x="16672" y="11340"/>
                    <a:pt x="17100" y="9720"/>
                    <a:pt x="17741" y="9180"/>
                  </a:cubicBezTo>
                  <a:cubicBezTo>
                    <a:pt x="18383" y="8820"/>
                    <a:pt x="17955" y="8100"/>
                    <a:pt x="18383" y="7740"/>
                  </a:cubicBezTo>
                  <a:cubicBezTo>
                    <a:pt x="18597" y="7380"/>
                    <a:pt x="19024" y="7380"/>
                    <a:pt x="19452" y="7380"/>
                  </a:cubicBezTo>
                  <a:cubicBezTo>
                    <a:pt x="19880" y="7380"/>
                    <a:pt x="19666" y="6480"/>
                    <a:pt x="20094" y="6480"/>
                  </a:cubicBezTo>
                  <a:cubicBezTo>
                    <a:pt x="20735" y="6480"/>
                    <a:pt x="20521" y="5940"/>
                    <a:pt x="20735" y="5220"/>
                  </a:cubicBezTo>
                  <a:cubicBezTo>
                    <a:pt x="21163" y="4500"/>
                    <a:pt x="19452" y="4860"/>
                    <a:pt x="19024" y="522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9458997" y="3607167"/>
              <a:ext cx="66238" cy="54101"/>
            </a:xfrm>
            <a:custGeom>
              <a:rect b="b" l="l" r="r" t="t"/>
              <a:pathLst>
                <a:path extrusionOk="0" h="18053" w="19127">
                  <a:moveTo>
                    <a:pt x="472" y="15725"/>
                  </a:moveTo>
                  <a:cubicBezTo>
                    <a:pt x="3418" y="19136"/>
                    <a:pt x="9309" y="19136"/>
                    <a:pt x="9309" y="13452"/>
                  </a:cubicBezTo>
                  <a:cubicBezTo>
                    <a:pt x="9309" y="7768"/>
                    <a:pt x="-2473" y="13452"/>
                    <a:pt x="472" y="15725"/>
                  </a:cubicBezTo>
                  <a:close/>
                  <a:moveTo>
                    <a:pt x="11272" y="5494"/>
                  </a:moveTo>
                  <a:cubicBezTo>
                    <a:pt x="13236" y="6631"/>
                    <a:pt x="19127" y="4357"/>
                    <a:pt x="19127" y="947"/>
                  </a:cubicBezTo>
                  <a:cubicBezTo>
                    <a:pt x="19127" y="-2464"/>
                    <a:pt x="8327" y="4357"/>
                    <a:pt x="11272" y="549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059425" y="1887597"/>
              <a:ext cx="387501" cy="241684"/>
            </a:xfrm>
            <a:custGeom>
              <a:rect b="b" l="l" r="r" t="t"/>
              <a:pathLst>
                <a:path extrusionOk="0" h="20978" w="21392">
                  <a:moveTo>
                    <a:pt x="21204" y="13272"/>
                  </a:moveTo>
                  <a:cubicBezTo>
                    <a:pt x="21204" y="13272"/>
                    <a:pt x="20265" y="12680"/>
                    <a:pt x="19889" y="12680"/>
                  </a:cubicBezTo>
                  <a:cubicBezTo>
                    <a:pt x="19514" y="12680"/>
                    <a:pt x="18950" y="11497"/>
                    <a:pt x="18387" y="10905"/>
                  </a:cubicBezTo>
                  <a:cubicBezTo>
                    <a:pt x="17823" y="10609"/>
                    <a:pt x="16884" y="10017"/>
                    <a:pt x="16696" y="9425"/>
                  </a:cubicBezTo>
                  <a:cubicBezTo>
                    <a:pt x="16321" y="8834"/>
                    <a:pt x="15194" y="8242"/>
                    <a:pt x="15194" y="7650"/>
                  </a:cubicBezTo>
                  <a:cubicBezTo>
                    <a:pt x="15006" y="7058"/>
                    <a:pt x="14818" y="6466"/>
                    <a:pt x="14442" y="5579"/>
                  </a:cubicBezTo>
                  <a:cubicBezTo>
                    <a:pt x="14067" y="4987"/>
                    <a:pt x="14067" y="4099"/>
                    <a:pt x="13879" y="4099"/>
                  </a:cubicBezTo>
                  <a:cubicBezTo>
                    <a:pt x="13503" y="4099"/>
                    <a:pt x="11625" y="4099"/>
                    <a:pt x="11625" y="3803"/>
                  </a:cubicBezTo>
                  <a:cubicBezTo>
                    <a:pt x="11625" y="3212"/>
                    <a:pt x="11437" y="1436"/>
                    <a:pt x="11062" y="1140"/>
                  </a:cubicBezTo>
                  <a:cubicBezTo>
                    <a:pt x="10686" y="1140"/>
                    <a:pt x="10122" y="845"/>
                    <a:pt x="9935" y="549"/>
                  </a:cubicBezTo>
                  <a:cubicBezTo>
                    <a:pt x="9747" y="253"/>
                    <a:pt x="8995" y="-339"/>
                    <a:pt x="8808" y="253"/>
                  </a:cubicBezTo>
                  <a:cubicBezTo>
                    <a:pt x="8620" y="549"/>
                    <a:pt x="8432" y="549"/>
                    <a:pt x="8244" y="549"/>
                  </a:cubicBezTo>
                  <a:cubicBezTo>
                    <a:pt x="8056" y="549"/>
                    <a:pt x="8056" y="1732"/>
                    <a:pt x="7681" y="1436"/>
                  </a:cubicBezTo>
                  <a:cubicBezTo>
                    <a:pt x="7305" y="1436"/>
                    <a:pt x="6554" y="2324"/>
                    <a:pt x="6554" y="2916"/>
                  </a:cubicBezTo>
                  <a:cubicBezTo>
                    <a:pt x="6554" y="3212"/>
                    <a:pt x="6554" y="4099"/>
                    <a:pt x="5990" y="3803"/>
                  </a:cubicBezTo>
                  <a:cubicBezTo>
                    <a:pt x="5802" y="3803"/>
                    <a:pt x="5427" y="3803"/>
                    <a:pt x="5051" y="3508"/>
                  </a:cubicBezTo>
                  <a:cubicBezTo>
                    <a:pt x="4863" y="3508"/>
                    <a:pt x="4488" y="4099"/>
                    <a:pt x="3924" y="3212"/>
                  </a:cubicBezTo>
                  <a:cubicBezTo>
                    <a:pt x="3361" y="2028"/>
                    <a:pt x="2609" y="845"/>
                    <a:pt x="2046" y="845"/>
                  </a:cubicBezTo>
                  <a:cubicBezTo>
                    <a:pt x="1670" y="845"/>
                    <a:pt x="168" y="845"/>
                    <a:pt x="543" y="2324"/>
                  </a:cubicBezTo>
                  <a:cubicBezTo>
                    <a:pt x="731" y="2028"/>
                    <a:pt x="919" y="1732"/>
                    <a:pt x="1295" y="1732"/>
                  </a:cubicBezTo>
                  <a:cubicBezTo>
                    <a:pt x="2234" y="2028"/>
                    <a:pt x="1858" y="3803"/>
                    <a:pt x="2422" y="3803"/>
                  </a:cubicBezTo>
                  <a:cubicBezTo>
                    <a:pt x="2985" y="4099"/>
                    <a:pt x="3736" y="5283"/>
                    <a:pt x="3173" y="5283"/>
                  </a:cubicBezTo>
                  <a:cubicBezTo>
                    <a:pt x="2609" y="5283"/>
                    <a:pt x="2046" y="6171"/>
                    <a:pt x="1670" y="5875"/>
                  </a:cubicBezTo>
                  <a:cubicBezTo>
                    <a:pt x="1107" y="5579"/>
                    <a:pt x="355" y="4987"/>
                    <a:pt x="168" y="5875"/>
                  </a:cubicBezTo>
                  <a:cubicBezTo>
                    <a:pt x="-20" y="6762"/>
                    <a:pt x="-208" y="7946"/>
                    <a:pt x="543" y="7946"/>
                  </a:cubicBezTo>
                  <a:cubicBezTo>
                    <a:pt x="1295" y="7650"/>
                    <a:pt x="1107" y="8538"/>
                    <a:pt x="543" y="9425"/>
                  </a:cubicBezTo>
                  <a:cubicBezTo>
                    <a:pt x="168" y="10017"/>
                    <a:pt x="1295" y="9129"/>
                    <a:pt x="1482" y="9721"/>
                  </a:cubicBezTo>
                  <a:cubicBezTo>
                    <a:pt x="1482" y="10609"/>
                    <a:pt x="2046" y="10609"/>
                    <a:pt x="1858" y="11793"/>
                  </a:cubicBezTo>
                  <a:cubicBezTo>
                    <a:pt x="1670" y="12384"/>
                    <a:pt x="1670" y="13864"/>
                    <a:pt x="1858" y="15047"/>
                  </a:cubicBezTo>
                  <a:cubicBezTo>
                    <a:pt x="2234" y="15047"/>
                    <a:pt x="2797" y="14751"/>
                    <a:pt x="2985" y="14456"/>
                  </a:cubicBezTo>
                  <a:cubicBezTo>
                    <a:pt x="3173" y="14160"/>
                    <a:pt x="3924" y="12976"/>
                    <a:pt x="4300" y="12976"/>
                  </a:cubicBezTo>
                  <a:cubicBezTo>
                    <a:pt x="4675" y="12976"/>
                    <a:pt x="5239" y="13272"/>
                    <a:pt x="5427" y="12976"/>
                  </a:cubicBezTo>
                  <a:cubicBezTo>
                    <a:pt x="5615" y="12384"/>
                    <a:pt x="6929" y="12384"/>
                    <a:pt x="7117" y="12976"/>
                  </a:cubicBezTo>
                  <a:cubicBezTo>
                    <a:pt x="7493" y="13272"/>
                    <a:pt x="8056" y="13864"/>
                    <a:pt x="8244" y="13864"/>
                  </a:cubicBezTo>
                  <a:cubicBezTo>
                    <a:pt x="8432" y="13864"/>
                    <a:pt x="8620" y="14456"/>
                    <a:pt x="8995" y="14160"/>
                  </a:cubicBezTo>
                  <a:cubicBezTo>
                    <a:pt x="9371" y="14160"/>
                    <a:pt x="10310" y="14456"/>
                    <a:pt x="10310" y="15047"/>
                  </a:cubicBezTo>
                  <a:cubicBezTo>
                    <a:pt x="10310" y="15343"/>
                    <a:pt x="10686" y="15639"/>
                    <a:pt x="11062" y="15639"/>
                  </a:cubicBezTo>
                  <a:cubicBezTo>
                    <a:pt x="11249" y="15639"/>
                    <a:pt x="11625" y="17119"/>
                    <a:pt x="12001" y="17119"/>
                  </a:cubicBezTo>
                  <a:cubicBezTo>
                    <a:pt x="12376" y="17119"/>
                    <a:pt x="13128" y="17119"/>
                    <a:pt x="13128" y="17414"/>
                  </a:cubicBezTo>
                  <a:cubicBezTo>
                    <a:pt x="13128" y="17710"/>
                    <a:pt x="13128" y="19486"/>
                    <a:pt x="13315" y="20373"/>
                  </a:cubicBezTo>
                  <a:cubicBezTo>
                    <a:pt x="13503" y="20077"/>
                    <a:pt x="13503" y="20077"/>
                    <a:pt x="13691" y="20373"/>
                  </a:cubicBezTo>
                  <a:cubicBezTo>
                    <a:pt x="13879" y="20373"/>
                    <a:pt x="14630" y="20077"/>
                    <a:pt x="14818" y="20669"/>
                  </a:cubicBezTo>
                  <a:cubicBezTo>
                    <a:pt x="14818" y="21261"/>
                    <a:pt x="16133" y="20965"/>
                    <a:pt x="16133" y="20077"/>
                  </a:cubicBezTo>
                  <a:cubicBezTo>
                    <a:pt x="15945" y="18894"/>
                    <a:pt x="18011" y="18894"/>
                    <a:pt x="18199" y="18006"/>
                  </a:cubicBezTo>
                  <a:cubicBezTo>
                    <a:pt x="18387" y="17119"/>
                    <a:pt x="18575" y="15343"/>
                    <a:pt x="19138" y="15639"/>
                  </a:cubicBezTo>
                  <a:cubicBezTo>
                    <a:pt x="19514" y="15935"/>
                    <a:pt x="19889" y="14456"/>
                    <a:pt x="20265" y="14456"/>
                  </a:cubicBezTo>
                  <a:cubicBezTo>
                    <a:pt x="20641" y="14456"/>
                    <a:pt x="21016" y="15047"/>
                    <a:pt x="21392" y="15047"/>
                  </a:cubicBezTo>
                  <a:lnTo>
                    <a:pt x="21204" y="13272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820659" y="1978711"/>
              <a:ext cx="533098" cy="453041"/>
            </a:xfrm>
            <a:custGeom>
              <a:rect b="b" l="l" r="r" t="t"/>
              <a:pathLst>
                <a:path extrusionOk="0" h="21460" w="21290">
                  <a:moveTo>
                    <a:pt x="20906" y="18559"/>
                  </a:moveTo>
                  <a:cubicBezTo>
                    <a:pt x="20634" y="18397"/>
                    <a:pt x="20906" y="17430"/>
                    <a:pt x="20362" y="17108"/>
                  </a:cubicBezTo>
                  <a:cubicBezTo>
                    <a:pt x="19819" y="16785"/>
                    <a:pt x="19411" y="16463"/>
                    <a:pt x="19275" y="15979"/>
                  </a:cubicBezTo>
                  <a:cubicBezTo>
                    <a:pt x="19140" y="15657"/>
                    <a:pt x="18460" y="15173"/>
                    <a:pt x="18460" y="14851"/>
                  </a:cubicBezTo>
                  <a:cubicBezTo>
                    <a:pt x="18596" y="14529"/>
                    <a:pt x="19819" y="13561"/>
                    <a:pt x="19547" y="13078"/>
                  </a:cubicBezTo>
                  <a:cubicBezTo>
                    <a:pt x="19411" y="12433"/>
                    <a:pt x="18596" y="12594"/>
                    <a:pt x="18596" y="12272"/>
                  </a:cubicBezTo>
                  <a:cubicBezTo>
                    <a:pt x="18460" y="12111"/>
                    <a:pt x="18596" y="11466"/>
                    <a:pt x="18324" y="10821"/>
                  </a:cubicBezTo>
                  <a:cubicBezTo>
                    <a:pt x="18189" y="10338"/>
                    <a:pt x="18596" y="9854"/>
                    <a:pt x="18324" y="9532"/>
                  </a:cubicBezTo>
                  <a:cubicBezTo>
                    <a:pt x="18189" y="9209"/>
                    <a:pt x="18460" y="8564"/>
                    <a:pt x="18460" y="8403"/>
                  </a:cubicBezTo>
                  <a:cubicBezTo>
                    <a:pt x="18596" y="8081"/>
                    <a:pt x="19004" y="7920"/>
                    <a:pt x="18868" y="7275"/>
                  </a:cubicBezTo>
                  <a:cubicBezTo>
                    <a:pt x="18868" y="6953"/>
                    <a:pt x="19004" y="6791"/>
                    <a:pt x="19140" y="6791"/>
                  </a:cubicBezTo>
                  <a:cubicBezTo>
                    <a:pt x="19004" y="6308"/>
                    <a:pt x="19004" y="5341"/>
                    <a:pt x="19004" y="5179"/>
                  </a:cubicBezTo>
                  <a:cubicBezTo>
                    <a:pt x="19004" y="5018"/>
                    <a:pt x="18460" y="5018"/>
                    <a:pt x="18189" y="5018"/>
                  </a:cubicBezTo>
                  <a:cubicBezTo>
                    <a:pt x="17917" y="5018"/>
                    <a:pt x="17645" y="4212"/>
                    <a:pt x="17509" y="4212"/>
                  </a:cubicBezTo>
                  <a:cubicBezTo>
                    <a:pt x="17238" y="4212"/>
                    <a:pt x="16966" y="4051"/>
                    <a:pt x="16966" y="3890"/>
                  </a:cubicBezTo>
                  <a:cubicBezTo>
                    <a:pt x="16966" y="3567"/>
                    <a:pt x="16287" y="3406"/>
                    <a:pt x="16015" y="3406"/>
                  </a:cubicBezTo>
                  <a:cubicBezTo>
                    <a:pt x="15743" y="3567"/>
                    <a:pt x="15607" y="3245"/>
                    <a:pt x="15472" y="3245"/>
                  </a:cubicBezTo>
                  <a:cubicBezTo>
                    <a:pt x="15336" y="3245"/>
                    <a:pt x="14928" y="2923"/>
                    <a:pt x="14657" y="2761"/>
                  </a:cubicBezTo>
                  <a:cubicBezTo>
                    <a:pt x="14521" y="2439"/>
                    <a:pt x="13570" y="2439"/>
                    <a:pt x="13434" y="2761"/>
                  </a:cubicBezTo>
                  <a:cubicBezTo>
                    <a:pt x="13298" y="2923"/>
                    <a:pt x="12891" y="2761"/>
                    <a:pt x="12619" y="2761"/>
                  </a:cubicBezTo>
                  <a:cubicBezTo>
                    <a:pt x="12347" y="2761"/>
                    <a:pt x="11804" y="3406"/>
                    <a:pt x="11668" y="3567"/>
                  </a:cubicBezTo>
                  <a:cubicBezTo>
                    <a:pt x="11532" y="3729"/>
                    <a:pt x="11124" y="3890"/>
                    <a:pt x="10853" y="3890"/>
                  </a:cubicBezTo>
                  <a:cubicBezTo>
                    <a:pt x="10853" y="4212"/>
                    <a:pt x="10853" y="4373"/>
                    <a:pt x="10717" y="4535"/>
                  </a:cubicBezTo>
                  <a:cubicBezTo>
                    <a:pt x="10581" y="4857"/>
                    <a:pt x="9358" y="5018"/>
                    <a:pt x="8407" y="5179"/>
                  </a:cubicBezTo>
                  <a:cubicBezTo>
                    <a:pt x="7457" y="5179"/>
                    <a:pt x="7457" y="3729"/>
                    <a:pt x="6370" y="3729"/>
                  </a:cubicBezTo>
                  <a:cubicBezTo>
                    <a:pt x="5691" y="3729"/>
                    <a:pt x="5147" y="2923"/>
                    <a:pt x="5011" y="2117"/>
                  </a:cubicBezTo>
                  <a:cubicBezTo>
                    <a:pt x="4604" y="1956"/>
                    <a:pt x="4196" y="1633"/>
                    <a:pt x="4332" y="1472"/>
                  </a:cubicBezTo>
                  <a:cubicBezTo>
                    <a:pt x="4332" y="1311"/>
                    <a:pt x="4604" y="21"/>
                    <a:pt x="4060" y="344"/>
                  </a:cubicBezTo>
                  <a:cubicBezTo>
                    <a:pt x="3517" y="666"/>
                    <a:pt x="2838" y="1633"/>
                    <a:pt x="1887" y="1472"/>
                  </a:cubicBezTo>
                  <a:cubicBezTo>
                    <a:pt x="936" y="1311"/>
                    <a:pt x="1615" y="1150"/>
                    <a:pt x="1207" y="988"/>
                  </a:cubicBezTo>
                  <a:cubicBezTo>
                    <a:pt x="664" y="666"/>
                    <a:pt x="936" y="21"/>
                    <a:pt x="528" y="21"/>
                  </a:cubicBezTo>
                  <a:cubicBezTo>
                    <a:pt x="-15" y="-140"/>
                    <a:pt x="392" y="666"/>
                    <a:pt x="121" y="666"/>
                  </a:cubicBezTo>
                  <a:cubicBezTo>
                    <a:pt x="-151" y="666"/>
                    <a:pt x="121" y="1472"/>
                    <a:pt x="121" y="1633"/>
                  </a:cubicBezTo>
                  <a:cubicBezTo>
                    <a:pt x="257" y="1956"/>
                    <a:pt x="-15" y="3084"/>
                    <a:pt x="121" y="3084"/>
                  </a:cubicBezTo>
                  <a:cubicBezTo>
                    <a:pt x="392" y="3084"/>
                    <a:pt x="664" y="3890"/>
                    <a:pt x="664" y="4051"/>
                  </a:cubicBezTo>
                  <a:cubicBezTo>
                    <a:pt x="664" y="4212"/>
                    <a:pt x="1072" y="4857"/>
                    <a:pt x="1072" y="5179"/>
                  </a:cubicBezTo>
                  <a:cubicBezTo>
                    <a:pt x="1072" y="5502"/>
                    <a:pt x="1479" y="5824"/>
                    <a:pt x="1615" y="5824"/>
                  </a:cubicBezTo>
                  <a:cubicBezTo>
                    <a:pt x="1887" y="5824"/>
                    <a:pt x="2158" y="5985"/>
                    <a:pt x="2158" y="6308"/>
                  </a:cubicBezTo>
                  <a:cubicBezTo>
                    <a:pt x="2023" y="6630"/>
                    <a:pt x="2158" y="7114"/>
                    <a:pt x="2023" y="7114"/>
                  </a:cubicBezTo>
                  <a:cubicBezTo>
                    <a:pt x="1751" y="7114"/>
                    <a:pt x="1751" y="8081"/>
                    <a:pt x="1479" y="8081"/>
                  </a:cubicBezTo>
                  <a:cubicBezTo>
                    <a:pt x="1343" y="8242"/>
                    <a:pt x="1479" y="9209"/>
                    <a:pt x="1615" y="9370"/>
                  </a:cubicBezTo>
                  <a:cubicBezTo>
                    <a:pt x="1887" y="9370"/>
                    <a:pt x="2158" y="9693"/>
                    <a:pt x="2158" y="10015"/>
                  </a:cubicBezTo>
                  <a:cubicBezTo>
                    <a:pt x="2158" y="10338"/>
                    <a:pt x="3109" y="10982"/>
                    <a:pt x="3381" y="10982"/>
                  </a:cubicBezTo>
                  <a:cubicBezTo>
                    <a:pt x="3653" y="11144"/>
                    <a:pt x="3789" y="11627"/>
                    <a:pt x="3924" y="11788"/>
                  </a:cubicBezTo>
                  <a:cubicBezTo>
                    <a:pt x="4060" y="11950"/>
                    <a:pt x="3789" y="12433"/>
                    <a:pt x="3789" y="12594"/>
                  </a:cubicBezTo>
                  <a:cubicBezTo>
                    <a:pt x="3924" y="12917"/>
                    <a:pt x="4196" y="13078"/>
                    <a:pt x="4196" y="13561"/>
                  </a:cubicBezTo>
                  <a:cubicBezTo>
                    <a:pt x="4196" y="13723"/>
                    <a:pt x="4468" y="14206"/>
                    <a:pt x="4875" y="14529"/>
                  </a:cubicBezTo>
                  <a:cubicBezTo>
                    <a:pt x="4875" y="14529"/>
                    <a:pt x="5011" y="14529"/>
                    <a:pt x="5147" y="14529"/>
                  </a:cubicBezTo>
                  <a:cubicBezTo>
                    <a:pt x="5419" y="14529"/>
                    <a:pt x="5419" y="14045"/>
                    <a:pt x="5555" y="14367"/>
                  </a:cubicBezTo>
                  <a:cubicBezTo>
                    <a:pt x="5826" y="14529"/>
                    <a:pt x="6098" y="14367"/>
                    <a:pt x="6370" y="14367"/>
                  </a:cubicBezTo>
                  <a:cubicBezTo>
                    <a:pt x="6641" y="14206"/>
                    <a:pt x="7185" y="15657"/>
                    <a:pt x="7457" y="16302"/>
                  </a:cubicBezTo>
                  <a:cubicBezTo>
                    <a:pt x="7728" y="16947"/>
                    <a:pt x="7728" y="17269"/>
                    <a:pt x="8136" y="17591"/>
                  </a:cubicBezTo>
                  <a:cubicBezTo>
                    <a:pt x="8407" y="17753"/>
                    <a:pt x="8951" y="17591"/>
                    <a:pt x="9358" y="18236"/>
                  </a:cubicBezTo>
                  <a:cubicBezTo>
                    <a:pt x="9902" y="18881"/>
                    <a:pt x="11260" y="19364"/>
                    <a:pt x="11940" y="19364"/>
                  </a:cubicBezTo>
                  <a:cubicBezTo>
                    <a:pt x="12483" y="19526"/>
                    <a:pt x="12891" y="18720"/>
                    <a:pt x="13706" y="18881"/>
                  </a:cubicBezTo>
                  <a:cubicBezTo>
                    <a:pt x="14385" y="19042"/>
                    <a:pt x="14249" y="20170"/>
                    <a:pt x="14521" y="20493"/>
                  </a:cubicBezTo>
                  <a:cubicBezTo>
                    <a:pt x="14792" y="20976"/>
                    <a:pt x="17781" y="21299"/>
                    <a:pt x="18324" y="21460"/>
                  </a:cubicBezTo>
                  <a:cubicBezTo>
                    <a:pt x="18460" y="21460"/>
                    <a:pt x="19004" y="21460"/>
                    <a:pt x="19411" y="21460"/>
                  </a:cubicBezTo>
                  <a:cubicBezTo>
                    <a:pt x="19411" y="21460"/>
                    <a:pt x="19411" y="21299"/>
                    <a:pt x="19411" y="21138"/>
                  </a:cubicBezTo>
                  <a:cubicBezTo>
                    <a:pt x="19411" y="20654"/>
                    <a:pt x="19819" y="20009"/>
                    <a:pt x="20091" y="19848"/>
                  </a:cubicBezTo>
                  <a:cubicBezTo>
                    <a:pt x="20498" y="19687"/>
                    <a:pt x="20770" y="19526"/>
                    <a:pt x="21177" y="19526"/>
                  </a:cubicBezTo>
                  <a:cubicBezTo>
                    <a:pt x="21449" y="19526"/>
                    <a:pt x="21177" y="18720"/>
                    <a:pt x="20906" y="1855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5888802" y="1435529"/>
              <a:ext cx="1111932" cy="517956"/>
            </a:xfrm>
            <a:custGeom>
              <a:rect b="b" l="l" r="r" t="t"/>
              <a:pathLst>
                <a:path extrusionOk="0" h="21309" w="21600">
                  <a:moveTo>
                    <a:pt x="21468" y="8751"/>
                  </a:moveTo>
                  <a:cubicBezTo>
                    <a:pt x="21468" y="8471"/>
                    <a:pt x="21402" y="8611"/>
                    <a:pt x="21336" y="8751"/>
                  </a:cubicBezTo>
                  <a:cubicBezTo>
                    <a:pt x="21204" y="8751"/>
                    <a:pt x="21006" y="8892"/>
                    <a:pt x="20873" y="8892"/>
                  </a:cubicBezTo>
                  <a:cubicBezTo>
                    <a:pt x="20807" y="8892"/>
                    <a:pt x="20609" y="8611"/>
                    <a:pt x="20609" y="8331"/>
                  </a:cubicBezTo>
                  <a:cubicBezTo>
                    <a:pt x="20609" y="8190"/>
                    <a:pt x="20609" y="7910"/>
                    <a:pt x="20477" y="7910"/>
                  </a:cubicBezTo>
                  <a:cubicBezTo>
                    <a:pt x="20411" y="7910"/>
                    <a:pt x="20279" y="7910"/>
                    <a:pt x="20147" y="7349"/>
                  </a:cubicBezTo>
                  <a:cubicBezTo>
                    <a:pt x="20081" y="6928"/>
                    <a:pt x="19949" y="6928"/>
                    <a:pt x="19817" y="6788"/>
                  </a:cubicBezTo>
                  <a:cubicBezTo>
                    <a:pt x="19750" y="6647"/>
                    <a:pt x="19420" y="7068"/>
                    <a:pt x="19288" y="7068"/>
                  </a:cubicBezTo>
                  <a:cubicBezTo>
                    <a:pt x="19156" y="7209"/>
                    <a:pt x="18958" y="7068"/>
                    <a:pt x="18760" y="6928"/>
                  </a:cubicBezTo>
                  <a:cubicBezTo>
                    <a:pt x="18628" y="6928"/>
                    <a:pt x="18495" y="6227"/>
                    <a:pt x="18363" y="6367"/>
                  </a:cubicBezTo>
                  <a:cubicBezTo>
                    <a:pt x="18231" y="6367"/>
                    <a:pt x="18165" y="7068"/>
                    <a:pt x="18033" y="7068"/>
                  </a:cubicBezTo>
                  <a:cubicBezTo>
                    <a:pt x="17967" y="7068"/>
                    <a:pt x="17703" y="5666"/>
                    <a:pt x="17505" y="4964"/>
                  </a:cubicBezTo>
                  <a:cubicBezTo>
                    <a:pt x="17306" y="4263"/>
                    <a:pt x="16910" y="2860"/>
                    <a:pt x="16514" y="2580"/>
                  </a:cubicBezTo>
                  <a:cubicBezTo>
                    <a:pt x="16183" y="2299"/>
                    <a:pt x="16316" y="1879"/>
                    <a:pt x="16382" y="1738"/>
                  </a:cubicBezTo>
                  <a:cubicBezTo>
                    <a:pt x="16448" y="1458"/>
                    <a:pt x="16183" y="1458"/>
                    <a:pt x="16051" y="1598"/>
                  </a:cubicBezTo>
                  <a:cubicBezTo>
                    <a:pt x="15853" y="1738"/>
                    <a:pt x="15721" y="2159"/>
                    <a:pt x="15523" y="2159"/>
                  </a:cubicBezTo>
                  <a:cubicBezTo>
                    <a:pt x="15391" y="2299"/>
                    <a:pt x="15127" y="2860"/>
                    <a:pt x="14994" y="2720"/>
                  </a:cubicBezTo>
                  <a:cubicBezTo>
                    <a:pt x="14796" y="2580"/>
                    <a:pt x="14730" y="3141"/>
                    <a:pt x="14532" y="2860"/>
                  </a:cubicBezTo>
                  <a:cubicBezTo>
                    <a:pt x="14400" y="2580"/>
                    <a:pt x="14730" y="2440"/>
                    <a:pt x="14730" y="2159"/>
                  </a:cubicBezTo>
                  <a:cubicBezTo>
                    <a:pt x="14730" y="1879"/>
                    <a:pt x="14532" y="2299"/>
                    <a:pt x="14466" y="2159"/>
                  </a:cubicBezTo>
                  <a:cubicBezTo>
                    <a:pt x="14400" y="2019"/>
                    <a:pt x="14202" y="1738"/>
                    <a:pt x="14202" y="2019"/>
                  </a:cubicBezTo>
                  <a:cubicBezTo>
                    <a:pt x="14202" y="2299"/>
                    <a:pt x="14070" y="2159"/>
                    <a:pt x="14070" y="2019"/>
                  </a:cubicBezTo>
                  <a:cubicBezTo>
                    <a:pt x="14070" y="1738"/>
                    <a:pt x="13938" y="1458"/>
                    <a:pt x="13872" y="1738"/>
                  </a:cubicBezTo>
                  <a:cubicBezTo>
                    <a:pt x="13806" y="1879"/>
                    <a:pt x="13475" y="2019"/>
                    <a:pt x="13409" y="1879"/>
                  </a:cubicBezTo>
                  <a:cubicBezTo>
                    <a:pt x="13343" y="1738"/>
                    <a:pt x="13409" y="1598"/>
                    <a:pt x="13475" y="1318"/>
                  </a:cubicBezTo>
                  <a:cubicBezTo>
                    <a:pt x="13475" y="1177"/>
                    <a:pt x="13343" y="897"/>
                    <a:pt x="13343" y="616"/>
                  </a:cubicBezTo>
                  <a:cubicBezTo>
                    <a:pt x="13343" y="336"/>
                    <a:pt x="13145" y="55"/>
                    <a:pt x="13013" y="196"/>
                  </a:cubicBezTo>
                  <a:cubicBezTo>
                    <a:pt x="12881" y="196"/>
                    <a:pt x="12749" y="196"/>
                    <a:pt x="12617" y="55"/>
                  </a:cubicBezTo>
                  <a:cubicBezTo>
                    <a:pt x="12484" y="-85"/>
                    <a:pt x="11956" y="55"/>
                    <a:pt x="11956" y="336"/>
                  </a:cubicBezTo>
                  <a:cubicBezTo>
                    <a:pt x="11890" y="616"/>
                    <a:pt x="11295" y="757"/>
                    <a:pt x="11163" y="897"/>
                  </a:cubicBezTo>
                  <a:cubicBezTo>
                    <a:pt x="11031" y="1037"/>
                    <a:pt x="10569" y="1177"/>
                    <a:pt x="10437" y="1177"/>
                  </a:cubicBezTo>
                  <a:cubicBezTo>
                    <a:pt x="10239" y="1177"/>
                    <a:pt x="10106" y="1598"/>
                    <a:pt x="9842" y="1598"/>
                  </a:cubicBezTo>
                  <a:cubicBezTo>
                    <a:pt x="9644" y="1598"/>
                    <a:pt x="9248" y="1598"/>
                    <a:pt x="9050" y="1879"/>
                  </a:cubicBezTo>
                  <a:cubicBezTo>
                    <a:pt x="8851" y="2159"/>
                    <a:pt x="8587" y="1879"/>
                    <a:pt x="8455" y="2019"/>
                  </a:cubicBezTo>
                  <a:cubicBezTo>
                    <a:pt x="8257" y="2159"/>
                    <a:pt x="8059" y="2019"/>
                    <a:pt x="7993" y="2019"/>
                  </a:cubicBezTo>
                  <a:cubicBezTo>
                    <a:pt x="7927" y="2159"/>
                    <a:pt x="7927" y="2720"/>
                    <a:pt x="7993" y="3001"/>
                  </a:cubicBezTo>
                  <a:cubicBezTo>
                    <a:pt x="8059" y="3281"/>
                    <a:pt x="8455" y="3421"/>
                    <a:pt x="8455" y="3562"/>
                  </a:cubicBezTo>
                  <a:cubicBezTo>
                    <a:pt x="8521" y="3702"/>
                    <a:pt x="8125" y="3702"/>
                    <a:pt x="7927" y="3702"/>
                  </a:cubicBezTo>
                  <a:cubicBezTo>
                    <a:pt x="7728" y="3842"/>
                    <a:pt x="7794" y="4263"/>
                    <a:pt x="7794" y="4544"/>
                  </a:cubicBezTo>
                  <a:cubicBezTo>
                    <a:pt x="7861" y="4824"/>
                    <a:pt x="7596" y="4964"/>
                    <a:pt x="7464" y="5105"/>
                  </a:cubicBezTo>
                  <a:cubicBezTo>
                    <a:pt x="7332" y="5245"/>
                    <a:pt x="7464" y="5666"/>
                    <a:pt x="7596" y="5666"/>
                  </a:cubicBezTo>
                  <a:cubicBezTo>
                    <a:pt x="7794" y="5666"/>
                    <a:pt x="7861" y="5946"/>
                    <a:pt x="7993" y="5946"/>
                  </a:cubicBezTo>
                  <a:cubicBezTo>
                    <a:pt x="8125" y="5946"/>
                    <a:pt x="8125" y="6507"/>
                    <a:pt x="8125" y="6788"/>
                  </a:cubicBezTo>
                  <a:cubicBezTo>
                    <a:pt x="8125" y="7068"/>
                    <a:pt x="7993" y="7209"/>
                    <a:pt x="7794" y="7209"/>
                  </a:cubicBezTo>
                  <a:cubicBezTo>
                    <a:pt x="7596" y="7209"/>
                    <a:pt x="7530" y="6928"/>
                    <a:pt x="7398" y="6788"/>
                  </a:cubicBezTo>
                  <a:cubicBezTo>
                    <a:pt x="7266" y="6788"/>
                    <a:pt x="7332" y="7349"/>
                    <a:pt x="7200" y="7349"/>
                  </a:cubicBezTo>
                  <a:cubicBezTo>
                    <a:pt x="7134" y="7489"/>
                    <a:pt x="7134" y="7068"/>
                    <a:pt x="6936" y="7068"/>
                  </a:cubicBezTo>
                  <a:cubicBezTo>
                    <a:pt x="6804" y="7068"/>
                    <a:pt x="6672" y="6928"/>
                    <a:pt x="6606" y="6647"/>
                  </a:cubicBezTo>
                  <a:cubicBezTo>
                    <a:pt x="6539" y="6367"/>
                    <a:pt x="6209" y="6367"/>
                    <a:pt x="6077" y="6647"/>
                  </a:cubicBezTo>
                  <a:cubicBezTo>
                    <a:pt x="5945" y="6928"/>
                    <a:pt x="5879" y="6788"/>
                    <a:pt x="5813" y="6647"/>
                  </a:cubicBezTo>
                  <a:cubicBezTo>
                    <a:pt x="5681" y="6367"/>
                    <a:pt x="5284" y="6647"/>
                    <a:pt x="5284" y="6928"/>
                  </a:cubicBezTo>
                  <a:cubicBezTo>
                    <a:pt x="5218" y="7209"/>
                    <a:pt x="4954" y="7349"/>
                    <a:pt x="4756" y="7068"/>
                  </a:cubicBezTo>
                  <a:cubicBezTo>
                    <a:pt x="4558" y="6788"/>
                    <a:pt x="4492" y="6647"/>
                    <a:pt x="4492" y="7068"/>
                  </a:cubicBezTo>
                  <a:cubicBezTo>
                    <a:pt x="4492" y="7349"/>
                    <a:pt x="4294" y="7068"/>
                    <a:pt x="4294" y="6928"/>
                  </a:cubicBezTo>
                  <a:cubicBezTo>
                    <a:pt x="4294" y="6647"/>
                    <a:pt x="4029" y="6227"/>
                    <a:pt x="3897" y="6086"/>
                  </a:cubicBezTo>
                  <a:cubicBezTo>
                    <a:pt x="3765" y="5946"/>
                    <a:pt x="3303" y="5946"/>
                    <a:pt x="3237" y="5666"/>
                  </a:cubicBezTo>
                  <a:cubicBezTo>
                    <a:pt x="3237" y="5525"/>
                    <a:pt x="2972" y="5385"/>
                    <a:pt x="2906" y="5666"/>
                  </a:cubicBezTo>
                  <a:cubicBezTo>
                    <a:pt x="2840" y="6086"/>
                    <a:pt x="2708" y="5806"/>
                    <a:pt x="2576" y="5666"/>
                  </a:cubicBezTo>
                  <a:cubicBezTo>
                    <a:pt x="2510" y="5525"/>
                    <a:pt x="2312" y="5806"/>
                    <a:pt x="2180" y="5946"/>
                  </a:cubicBezTo>
                  <a:cubicBezTo>
                    <a:pt x="2114" y="6086"/>
                    <a:pt x="1783" y="6507"/>
                    <a:pt x="1651" y="6507"/>
                  </a:cubicBezTo>
                  <a:cubicBezTo>
                    <a:pt x="1453" y="6507"/>
                    <a:pt x="1585" y="6928"/>
                    <a:pt x="1387" y="7068"/>
                  </a:cubicBezTo>
                  <a:cubicBezTo>
                    <a:pt x="1123" y="7068"/>
                    <a:pt x="1189" y="7489"/>
                    <a:pt x="1189" y="7629"/>
                  </a:cubicBezTo>
                  <a:cubicBezTo>
                    <a:pt x="1255" y="7770"/>
                    <a:pt x="1387" y="8190"/>
                    <a:pt x="1189" y="8331"/>
                  </a:cubicBezTo>
                  <a:cubicBezTo>
                    <a:pt x="991" y="8471"/>
                    <a:pt x="925" y="7770"/>
                    <a:pt x="727" y="7629"/>
                  </a:cubicBezTo>
                  <a:cubicBezTo>
                    <a:pt x="594" y="7349"/>
                    <a:pt x="462" y="7629"/>
                    <a:pt x="462" y="8050"/>
                  </a:cubicBezTo>
                  <a:cubicBezTo>
                    <a:pt x="462" y="8331"/>
                    <a:pt x="264" y="8331"/>
                    <a:pt x="132" y="8751"/>
                  </a:cubicBezTo>
                  <a:cubicBezTo>
                    <a:pt x="66" y="9032"/>
                    <a:pt x="330" y="9032"/>
                    <a:pt x="330" y="9172"/>
                  </a:cubicBezTo>
                  <a:cubicBezTo>
                    <a:pt x="330" y="9453"/>
                    <a:pt x="198" y="9593"/>
                    <a:pt x="132" y="9593"/>
                  </a:cubicBezTo>
                  <a:cubicBezTo>
                    <a:pt x="66" y="9593"/>
                    <a:pt x="0" y="10154"/>
                    <a:pt x="0" y="10294"/>
                  </a:cubicBezTo>
                  <a:cubicBezTo>
                    <a:pt x="66" y="10434"/>
                    <a:pt x="330" y="10434"/>
                    <a:pt x="330" y="10715"/>
                  </a:cubicBezTo>
                  <a:cubicBezTo>
                    <a:pt x="330" y="11136"/>
                    <a:pt x="264" y="11416"/>
                    <a:pt x="396" y="11276"/>
                  </a:cubicBezTo>
                  <a:cubicBezTo>
                    <a:pt x="528" y="11276"/>
                    <a:pt x="727" y="11276"/>
                    <a:pt x="793" y="11276"/>
                  </a:cubicBezTo>
                  <a:cubicBezTo>
                    <a:pt x="859" y="11276"/>
                    <a:pt x="925" y="11697"/>
                    <a:pt x="1123" y="12118"/>
                  </a:cubicBezTo>
                  <a:cubicBezTo>
                    <a:pt x="1255" y="12538"/>
                    <a:pt x="1387" y="12679"/>
                    <a:pt x="1189" y="12819"/>
                  </a:cubicBezTo>
                  <a:cubicBezTo>
                    <a:pt x="1057" y="12819"/>
                    <a:pt x="1123" y="13099"/>
                    <a:pt x="1321" y="13240"/>
                  </a:cubicBezTo>
                  <a:cubicBezTo>
                    <a:pt x="1387" y="13380"/>
                    <a:pt x="1453" y="13380"/>
                    <a:pt x="1453" y="13520"/>
                  </a:cubicBezTo>
                  <a:cubicBezTo>
                    <a:pt x="1519" y="13520"/>
                    <a:pt x="1519" y="13380"/>
                    <a:pt x="1585" y="13380"/>
                  </a:cubicBezTo>
                  <a:cubicBezTo>
                    <a:pt x="1850" y="12819"/>
                    <a:pt x="2312" y="12398"/>
                    <a:pt x="2708" y="12538"/>
                  </a:cubicBezTo>
                  <a:cubicBezTo>
                    <a:pt x="3039" y="12819"/>
                    <a:pt x="3369" y="12398"/>
                    <a:pt x="3501" y="12959"/>
                  </a:cubicBezTo>
                  <a:cubicBezTo>
                    <a:pt x="3699" y="13380"/>
                    <a:pt x="3501" y="14221"/>
                    <a:pt x="3567" y="14642"/>
                  </a:cubicBezTo>
                  <a:cubicBezTo>
                    <a:pt x="3633" y="14923"/>
                    <a:pt x="3303" y="14923"/>
                    <a:pt x="3039" y="14923"/>
                  </a:cubicBezTo>
                  <a:cubicBezTo>
                    <a:pt x="2840" y="14783"/>
                    <a:pt x="2312" y="15063"/>
                    <a:pt x="2378" y="15344"/>
                  </a:cubicBezTo>
                  <a:cubicBezTo>
                    <a:pt x="2444" y="15624"/>
                    <a:pt x="2642" y="16325"/>
                    <a:pt x="2312" y="16045"/>
                  </a:cubicBezTo>
                  <a:cubicBezTo>
                    <a:pt x="1982" y="15624"/>
                    <a:pt x="1850" y="16325"/>
                    <a:pt x="2048" y="16325"/>
                  </a:cubicBezTo>
                  <a:cubicBezTo>
                    <a:pt x="2246" y="16325"/>
                    <a:pt x="2444" y="16886"/>
                    <a:pt x="2444" y="17167"/>
                  </a:cubicBezTo>
                  <a:cubicBezTo>
                    <a:pt x="2444" y="17447"/>
                    <a:pt x="2444" y="18149"/>
                    <a:pt x="2642" y="18009"/>
                  </a:cubicBezTo>
                  <a:cubicBezTo>
                    <a:pt x="2774" y="17868"/>
                    <a:pt x="2774" y="18429"/>
                    <a:pt x="3039" y="18429"/>
                  </a:cubicBezTo>
                  <a:cubicBezTo>
                    <a:pt x="3237" y="18429"/>
                    <a:pt x="3435" y="18570"/>
                    <a:pt x="3237" y="18990"/>
                  </a:cubicBezTo>
                  <a:cubicBezTo>
                    <a:pt x="3105" y="19411"/>
                    <a:pt x="3369" y="20673"/>
                    <a:pt x="3435" y="20393"/>
                  </a:cubicBezTo>
                  <a:cubicBezTo>
                    <a:pt x="3501" y="20253"/>
                    <a:pt x="3435" y="19832"/>
                    <a:pt x="3501" y="19692"/>
                  </a:cubicBezTo>
                  <a:cubicBezTo>
                    <a:pt x="3369" y="18990"/>
                    <a:pt x="3897" y="18990"/>
                    <a:pt x="4029" y="18990"/>
                  </a:cubicBezTo>
                  <a:cubicBezTo>
                    <a:pt x="4228" y="18990"/>
                    <a:pt x="4492" y="19551"/>
                    <a:pt x="4690" y="20112"/>
                  </a:cubicBezTo>
                  <a:cubicBezTo>
                    <a:pt x="4888" y="20673"/>
                    <a:pt x="5086" y="20253"/>
                    <a:pt x="5086" y="20253"/>
                  </a:cubicBezTo>
                  <a:cubicBezTo>
                    <a:pt x="5152" y="15203"/>
                    <a:pt x="5152" y="15203"/>
                    <a:pt x="5152" y="15203"/>
                  </a:cubicBezTo>
                  <a:cubicBezTo>
                    <a:pt x="6473" y="14502"/>
                    <a:pt x="6473" y="14502"/>
                    <a:pt x="6473" y="14502"/>
                  </a:cubicBezTo>
                  <a:cubicBezTo>
                    <a:pt x="6473" y="14502"/>
                    <a:pt x="6539" y="14362"/>
                    <a:pt x="6539" y="14362"/>
                  </a:cubicBezTo>
                  <a:cubicBezTo>
                    <a:pt x="6672" y="13801"/>
                    <a:pt x="6936" y="14221"/>
                    <a:pt x="7002" y="14362"/>
                  </a:cubicBezTo>
                  <a:cubicBezTo>
                    <a:pt x="7068" y="14502"/>
                    <a:pt x="7068" y="13801"/>
                    <a:pt x="7200" y="13801"/>
                  </a:cubicBezTo>
                  <a:cubicBezTo>
                    <a:pt x="7398" y="13801"/>
                    <a:pt x="7200" y="14502"/>
                    <a:pt x="7332" y="14502"/>
                  </a:cubicBezTo>
                  <a:cubicBezTo>
                    <a:pt x="7464" y="14502"/>
                    <a:pt x="7728" y="15344"/>
                    <a:pt x="7662" y="15905"/>
                  </a:cubicBezTo>
                  <a:cubicBezTo>
                    <a:pt x="7861" y="16325"/>
                    <a:pt x="8257" y="17167"/>
                    <a:pt x="8257" y="17447"/>
                  </a:cubicBezTo>
                  <a:cubicBezTo>
                    <a:pt x="8323" y="17728"/>
                    <a:pt x="8851" y="17167"/>
                    <a:pt x="8983" y="17307"/>
                  </a:cubicBezTo>
                  <a:cubicBezTo>
                    <a:pt x="9050" y="17447"/>
                    <a:pt x="9908" y="17447"/>
                    <a:pt x="10040" y="17447"/>
                  </a:cubicBezTo>
                  <a:cubicBezTo>
                    <a:pt x="10172" y="17447"/>
                    <a:pt x="10305" y="18009"/>
                    <a:pt x="10437" y="18009"/>
                  </a:cubicBezTo>
                  <a:cubicBezTo>
                    <a:pt x="10635" y="18149"/>
                    <a:pt x="10569" y="18710"/>
                    <a:pt x="10569" y="19131"/>
                  </a:cubicBezTo>
                  <a:cubicBezTo>
                    <a:pt x="10569" y="19551"/>
                    <a:pt x="10833" y="19972"/>
                    <a:pt x="10833" y="20253"/>
                  </a:cubicBezTo>
                  <a:cubicBezTo>
                    <a:pt x="10899" y="20673"/>
                    <a:pt x="11163" y="20533"/>
                    <a:pt x="11295" y="20533"/>
                  </a:cubicBezTo>
                  <a:cubicBezTo>
                    <a:pt x="11494" y="20673"/>
                    <a:pt x="11758" y="20814"/>
                    <a:pt x="11758" y="21094"/>
                  </a:cubicBezTo>
                  <a:cubicBezTo>
                    <a:pt x="11758" y="21515"/>
                    <a:pt x="12022" y="21234"/>
                    <a:pt x="12022" y="20954"/>
                  </a:cubicBezTo>
                  <a:cubicBezTo>
                    <a:pt x="12022" y="20673"/>
                    <a:pt x="12220" y="20393"/>
                    <a:pt x="12550" y="20112"/>
                  </a:cubicBezTo>
                  <a:cubicBezTo>
                    <a:pt x="12683" y="19972"/>
                    <a:pt x="12815" y="19972"/>
                    <a:pt x="12881" y="19972"/>
                  </a:cubicBezTo>
                  <a:cubicBezTo>
                    <a:pt x="12947" y="19692"/>
                    <a:pt x="13013" y="19411"/>
                    <a:pt x="13013" y="19411"/>
                  </a:cubicBezTo>
                  <a:cubicBezTo>
                    <a:pt x="13145" y="19271"/>
                    <a:pt x="13343" y="18990"/>
                    <a:pt x="13343" y="18570"/>
                  </a:cubicBezTo>
                  <a:cubicBezTo>
                    <a:pt x="13343" y="18289"/>
                    <a:pt x="13806" y="18289"/>
                    <a:pt x="14070" y="18570"/>
                  </a:cubicBezTo>
                  <a:cubicBezTo>
                    <a:pt x="14334" y="18850"/>
                    <a:pt x="14532" y="18850"/>
                    <a:pt x="14532" y="18429"/>
                  </a:cubicBezTo>
                  <a:cubicBezTo>
                    <a:pt x="14598" y="18009"/>
                    <a:pt x="14994" y="17868"/>
                    <a:pt x="15127" y="18009"/>
                  </a:cubicBezTo>
                  <a:cubicBezTo>
                    <a:pt x="15259" y="18149"/>
                    <a:pt x="15589" y="18570"/>
                    <a:pt x="15787" y="18429"/>
                  </a:cubicBezTo>
                  <a:cubicBezTo>
                    <a:pt x="15985" y="18289"/>
                    <a:pt x="16910" y="18429"/>
                    <a:pt x="17174" y="18570"/>
                  </a:cubicBezTo>
                  <a:cubicBezTo>
                    <a:pt x="17439" y="18710"/>
                    <a:pt x="17505" y="18289"/>
                    <a:pt x="17703" y="18850"/>
                  </a:cubicBezTo>
                  <a:cubicBezTo>
                    <a:pt x="17835" y="19271"/>
                    <a:pt x="17901" y="18850"/>
                    <a:pt x="18099" y="19271"/>
                  </a:cubicBezTo>
                  <a:cubicBezTo>
                    <a:pt x="18099" y="19131"/>
                    <a:pt x="18099" y="18990"/>
                    <a:pt x="18099" y="18710"/>
                  </a:cubicBezTo>
                  <a:cubicBezTo>
                    <a:pt x="18099" y="18429"/>
                    <a:pt x="18363" y="18149"/>
                    <a:pt x="18363" y="17868"/>
                  </a:cubicBezTo>
                  <a:cubicBezTo>
                    <a:pt x="18429" y="17728"/>
                    <a:pt x="18165" y="16886"/>
                    <a:pt x="18165" y="16606"/>
                  </a:cubicBezTo>
                  <a:cubicBezTo>
                    <a:pt x="18165" y="16466"/>
                    <a:pt x="18165" y="15764"/>
                    <a:pt x="18033" y="15624"/>
                  </a:cubicBezTo>
                  <a:cubicBezTo>
                    <a:pt x="17967" y="15624"/>
                    <a:pt x="18297" y="15203"/>
                    <a:pt x="18363" y="15203"/>
                  </a:cubicBezTo>
                  <a:cubicBezTo>
                    <a:pt x="18561" y="15203"/>
                    <a:pt x="18760" y="14923"/>
                    <a:pt x="18892" y="15063"/>
                  </a:cubicBezTo>
                  <a:cubicBezTo>
                    <a:pt x="18958" y="15203"/>
                    <a:pt x="19090" y="15203"/>
                    <a:pt x="19222" y="15203"/>
                  </a:cubicBezTo>
                  <a:cubicBezTo>
                    <a:pt x="19420" y="15203"/>
                    <a:pt x="19354" y="14923"/>
                    <a:pt x="19222" y="14783"/>
                  </a:cubicBezTo>
                  <a:cubicBezTo>
                    <a:pt x="19156" y="14502"/>
                    <a:pt x="19552" y="13099"/>
                    <a:pt x="19552" y="12538"/>
                  </a:cubicBezTo>
                  <a:cubicBezTo>
                    <a:pt x="19618" y="11977"/>
                    <a:pt x="19750" y="12538"/>
                    <a:pt x="19949" y="12538"/>
                  </a:cubicBezTo>
                  <a:cubicBezTo>
                    <a:pt x="20081" y="12538"/>
                    <a:pt x="20345" y="12538"/>
                    <a:pt x="20411" y="12679"/>
                  </a:cubicBezTo>
                  <a:cubicBezTo>
                    <a:pt x="20543" y="12819"/>
                    <a:pt x="20873" y="12538"/>
                    <a:pt x="20939" y="12258"/>
                  </a:cubicBezTo>
                  <a:cubicBezTo>
                    <a:pt x="21006" y="11977"/>
                    <a:pt x="20807" y="11977"/>
                    <a:pt x="20873" y="11276"/>
                  </a:cubicBezTo>
                  <a:cubicBezTo>
                    <a:pt x="20873" y="10715"/>
                    <a:pt x="21006" y="10434"/>
                    <a:pt x="21204" y="10434"/>
                  </a:cubicBezTo>
                  <a:cubicBezTo>
                    <a:pt x="21336" y="10434"/>
                    <a:pt x="21402" y="10154"/>
                    <a:pt x="21402" y="9873"/>
                  </a:cubicBezTo>
                  <a:cubicBezTo>
                    <a:pt x="21402" y="9593"/>
                    <a:pt x="21534" y="9453"/>
                    <a:pt x="21600" y="9172"/>
                  </a:cubicBezTo>
                  <a:cubicBezTo>
                    <a:pt x="21534" y="9032"/>
                    <a:pt x="21534" y="8892"/>
                    <a:pt x="21468" y="8751"/>
                  </a:cubicBezTo>
                  <a:close/>
                  <a:moveTo>
                    <a:pt x="8059" y="13660"/>
                  </a:moveTo>
                  <a:cubicBezTo>
                    <a:pt x="7993" y="13801"/>
                    <a:pt x="7398" y="13380"/>
                    <a:pt x="7332" y="13240"/>
                  </a:cubicBezTo>
                  <a:cubicBezTo>
                    <a:pt x="7266" y="12959"/>
                    <a:pt x="8191" y="13240"/>
                    <a:pt x="8059" y="13660"/>
                  </a:cubicBezTo>
                  <a:close/>
                  <a:moveTo>
                    <a:pt x="16976" y="13520"/>
                  </a:moveTo>
                  <a:cubicBezTo>
                    <a:pt x="16514" y="13520"/>
                    <a:pt x="15589" y="12959"/>
                    <a:pt x="15193" y="13941"/>
                  </a:cubicBezTo>
                  <a:cubicBezTo>
                    <a:pt x="14796" y="14783"/>
                    <a:pt x="15061" y="15344"/>
                    <a:pt x="14862" y="15344"/>
                  </a:cubicBezTo>
                  <a:cubicBezTo>
                    <a:pt x="14664" y="15484"/>
                    <a:pt x="14598" y="13941"/>
                    <a:pt x="14796" y="13520"/>
                  </a:cubicBezTo>
                  <a:cubicBezTo>
                    <a:pt x="15061" y="13099"/>
                    <a:pt x="15721" y="12819"/>
                    <a:pt x="16183" y="13099"/>
                  </a:cubicBezTo>
                  <a:cubicBezTo>
                    <a:pt x="16646" y="13380"/>
                    <a:pt x="17439" y="12819"/>
                    <a:pt x="17505" y="12959"/>
                  </a:cubicBezTo>
                  <a:cubicBezTo>
                    <a:pt x="17637" y="12959"/>
                    <a:pt x="17439" y="13520"/>
                    <a:pt x="16976" y="1352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5153747" y="146256"/>
              <a:ext cx="4670470" cy="1788318"/>
            </a:xfrm>
            <a:custGeom>
              <a:rect b="b" l="l" r="r" t="t"/>
              <a:pathLst>
                <a:path extrusionOk="0" h="21517" w="21586">
                  <a:moveTo>
                    <a:pt x="330" y="15579"/>
                  </a:moveTo>
                  <a:cubicBezTo>
                    <a:pt x="314" y="15579"/>
                    <a:pt x="267" y="15538"/>
                    <a:pt x="252" y="15497"/>
                  </a:cubicBezTo>
                  <a:cubicBezTo>
                    <a:pt x="252" y="15456"/>
                    <a:pt x="204" y="15456"/>
                    <a:pt x="173" y="15456"/>
                  </a:cubicBezTo>
                  <a:cubicBezTo>
                    <a:pt x="189" y="15497"/>
                    <a:pt x="189" y="15497"/>
                    <a:pt x="204" y="15538"/>
                  </a:cubicBezTo>
                  <a:cubicBezTo>
                    <a:pt x="220" y="15620"/>
                    <a:pt x="126" y="15620"/>
                    <a:pt x="157" y="15702"/>
                  </a:cubicBezTo>
                  <a:cubicBezTo>
                    <a:pt x="189" y="15784"/>
                    <a:pt x="94" y="15784"/>
                    <a:pt x="94" y="15702"/>
                  </a:cubicBezTo>
                  <a:cubicBezTo>
                    <a:pt x="94" y="15620"/>
                    <a:pt x="16" y="15661"/>
                    <a:pt x="16" y="15702"/>
                  </a:cubicBezTo>
                  <a:cubicBezTo>
                    <a:pt x="16" y="15743"/>
                    <a:pt x="16" y="15784"/>
                    <a:pt x="0" y="15784"/>
                  </a:cubicBezTo>
                  <a:cubicBezTo>
                    <a:pt x="31" y="15825"/>
                    <a:pt x="63" y="15866"/>
                    <a:pt x="63" y="15866"/>
                  </a:cubicBezTo>
                  <a:cubicBezTo>
                    <a:pt x="79" y="15866"/>
                    <a:pt x="314" y="15948"/>
                    <a:pt x="393" y="15907"/>
                  </a:cubicBezTo>
                  <a:cubicBezTo>
                    <a:pt x="393" y="15866"/>
                    <a:pt x="409" y="15743"/>
                    <a:pt x="409" y="15661"/>
                  </a:cubicBezTo>
                  <a:cubicBezTo>
                    <a:pt x="409" y="15620"/>
                    <a:pt x="346" y="15538"/>
                    <a:pt x="330" y="15579"/>
                  </a:cubicBezTo>
                  <a:close/>
                  <a:moveTo>
                    <a:pt x="5738" y="537"/>
                  </a:moveTo>
                  <a:cubicBezTo>
                    <a:pt x="5879" y="496"/>
                    <a:pt x="5879" y="291"/>
                    <a:pt x="5801" y="291"/>
                  </a:cubicBezTo>
                  <a:cubicBezTo>
                    <a:pt x="5722" y="250"/>
                    <a:pt x="5722" y="373"/>
                    <a:pt x="5675" y="373"/>
                  </a:cubicBezTo>
                  <a:cubicBezTo>
                    <a:pt x="5644" y="373"/>
                    <a:pt x="5502" y="455"/>
                    <a:pt x="5534" y="537"/>
                  </a:cubicBezTo>
                  <a:cubicBezTo>
                    <a:pt x="5565" y="619"/>
                    <a:pt x="5675" y="578"/>
                    <a:pt x="5738" y="537"/>
                  </a:cubicBezTo>
                  <a:close/>
                  <a:moveTo>
                    <a:pt x="6461" y="5988"/>
                  </a:moveTo>
                  <a:cubicBezTo>
                    <a:pt x="6508" y="5988"/>
                    <a:pt x="6650" y="5906"/>
                    <a:pt x="6650" y="5865"/>
                  </a:cubicBezTo>
                  <a:cubicBezTo>
                    <a:pt x="6666" y="5783"/>
                    <a:pt x="6603" y="5701"/>
                    <a:pt x="6524" y="5701"/>
                  </a:cubicBezTo>
                  <a:cubicBezTo>
                    <a:pt x="6430" y="5701"/>
                    <a:pt x="6414" y="5947"/>
                    <a:pt x="6461" y="5988"/>
                  </a:cubicBezTo>
                  <a:close/>
                  <a:moveTo>
                    <a:pt x="9228" y="988"/>
                  </a:moveTo>
                  <a:cubicBezTo>
                    <a:pt x="9291" y="1070"/>
                    <a:pt x="9275" y="1111"/>
                    <a:pt x="9197" y="1111"/>
                  </a:cubicBezTo>
                  <a:cubicBezTo>
                    <a:pt x="9118" y="1111"/>
                    <a:pt x="9055" y="1193"/>
                    <a:pt x="9102" y="1234"/>
                  </a:cubicBezTo>
                  <a:cubicBezTo>
                    <a:pt x="9149" y="1275"/>
                    <a:pt x="9134" y="1398"/>
                    <a:pt x="9212" y="1439"/>
                  </a:cubicBezTo>
                  <a:cubicBezTo>
                    <a:pt x="9291" y="1480"/>
                    <a:pt x="9369" y="1316"/>
                    <a:pt x="9369" y="1193"/>
                  </a:cubicBezTo>
                  <a:cubicBezTo>
                    <a:pt x="9354" y="1070"/>
                    <a:pt x="9637" y="988"/>
                    <a:pt x="9715" y="906"/>
                  </a:cubicBezTo>
                  <a:cubicBezTo>
                    <a:pt x="9794" y="865"/>
                    <a:pt x="9668" y="660"/>
                    <a:pt x="9747" y="660"/>
                  </a:cubicBezTo>
                  <a:cubicBezTo>
                    <a:pt x="9825" y="619"/>
                    <a:pt x="9794" y="537"/>
                    <a:pt x="9700" y="496"/>
                  </a:cubicBezTo>
                  <a:cubicBezTo>
                    <a:pt x="9590" y="455"/>
                    <a:pt x="9637" y="250"/>
                    <a:pt x="9605" y="168"/>
                  </a:cubicBezTo>
                  <a:cubicBezTo>
                    <a:pt x="9574" y="86"/>
                    <a:pt x="9558" y="250"/>
                    <a:pt x="9417" y="332"/>
                  </a:cubicBezTo>
                  <a:cubicBezTo>
                    <a:pt x="9291" y="373"/>
                    <a:pt x="9228" y="496"/>
                    <a:pt x="9275" y="537"/>
                  </a:cubicBezTo>
                  <a:cubicBezTo>
                    <a:pt x="9322" y="619"/>
                    <a:pt x="9275" y="783"/>
                    <a:pt x="9228" y="783"/>
                  </a:cubicBezTo>
                  <a:cubicBezTo>
                    <a:pt x="9165" y="742"/>
                    <a:pt x="9149" y="906"/>
                    <a:pt x="9228" y="988"/>
                  </a:cubicBezTo>
                  <a:close/>
                  <a:moveTo>
                    <a:pt x="9417" y="1275"/>
                  </a:moveTo>
                  <a:cubicBezTo>
                    <a:pt x="9417" y="1357"/>
                    <a:pt x="9307" y="1480"/>
                    <a:pt x="9338" y="1561"/>
                  </a:cubicBezTo>
                  <a:cubicBezTo>
                    <a:pt x="9369" y="1643"/>
                    <a:pt x="9401" y="1602"/>
                    <a:pt x="9432" y="1643"/>
                  </a:cubicBezTo>
                  <a:cubicBezTo>
                    <a:pt x="9464" y="1643"/>
                    <a:pt x="9479" y="1889"/>
                    <a:pt x="9558" y="1848"/>
                  </a:cubicBezTo>
                  <a:cubicBezTo>
                    <a:pt x="9621" y="1807"/>
                    <a:pt x="9810" y="2053"/>
                    <a:pt x="9920" y="2053"/>
                  </a:cubicBezTo>
                  <a:cubicBezTo>
                    <a:pt x="10014" y="2053"/>
                    <a:pt x="10030" y="1807"/>
                    <a:pt x="9998" y="1807"/>
                  </a:cubicBezTo>
                  <a:cubicBezTo>
                    <a:pt x="9967" y="1807"/>
                    <a:pt x="9998" y="1643"/>
                    <a:pt x="10061" y="1439"/>
                  </a:cubicBezTo>
                  <a:cubicBezTo>
                    <a:pt x="10108" y="1193"/>
                    <a:pt x="9872" y="1029"/>
                    <a:pt x="9872" y="1234"/>
                  </a:cubicBezTo>
                  <a:cubicBezTo>
                    <a:pt x="9872" y="1398"/>
                    <a:pt x="9794" y="1193"/>
                    <a:pt x="9778" y="1070"/>
                  </a:cubicBezTo>
                  <a:cubicBezTo>
                    <a:pt x="9747" y="947"/>
                    <a:pt x="9417" y="1152"/>
                    <a:pt x="9417" y="1275"/>
                  </a:cubicBezTo>
                  <a:close/>
                  <a:moveTo>
                    <a:pt x="7562" y="6111"/>
                  </a:moveTo>
                  <a:cubicBezTo>
                    <a:pt x="7609" y="6193"/>
                    <a:pt x="7656" y="6152"/>
                    <a:pt x="7656" y="6029"/>
                  </a:cubicBezTo>
                  <a:cubicBezTo>
                    <a:pt x="7640" y="5865"/>
                    <a:pt x="7514" y="6070"/>
                    <a:pt x="7562" y="6111"/>
                  </a:cubicBezTo>
                  <a:close/>
                  <a:moveTo>
                    <a:pt x="9134" y="291"/>
                  </a:moveTo>
                  <a:cubicBezTo>
                    <a:pt x="9149" y="168"/>
                    <a:pt x="8898" y="209"/>
                    <a:pt x="8961" y="373"/>
                  </a:cubicBezTo>
                  <a:cubicBezTo>
                    <a:pt x="8976" y="414"/>
                    <a:pt x="9118" y="455"/>
                    <a:pt x="9134" y="291"/>
                  </a:cubicBezTo>
                  <a:close/>
                  <a:moveTo>
                    <a:pt x="20122" y="7382"/>
                  </a:moveTo>
                  <a:cubicBezTo>
                    <a:pt x="20201" y="7464"/>
                    <a:pt x="20248" y="7259"/>
                    <a:pt x="20311" y="7341"/>
                  </a:cubicBezTo>
                  <a:cubicBezTo>
                    <a:pt x="20374" y="7464"/>
                    <a:pt x="20515" y="7300"/>
                    <a:pt x="20578" y="7300"/>
                  </a:cubicBezTo>
                  <a:cubicBezTo>
                    <a:pt x="20641" y="7259"/>
                    <a:pt x="20610" y="7054"/>
                    <a:pt x="20437" y="7013"/>
                  </a:cubicBezTo>
                  <a:cubicBezTo>
                    <a:pt x="20264" y="6931"/>
                    <a:pt x="20044" y="7259"/>
                    <a:pt x="20122" y="7382"/>
                  </a:cubicBezTo>
                  <a:close/>
                  <a:moveTo>
                    <a:pt x="9998" y="2627"/>
                  </a:moveTo>
                  <a:cubicBezTo>
                    <a:pt x="10061" y="2709"/>
                    <a:pt x="10218" y="2545"/>
                    <a:pt x="10328" y="2545"/>
                  </a:cubicBezTo>
                  <a:cubicBezTo>
                    <a:pt x="10454" y="2545"/>
                    <a:pt x="10769" y="2340"/>
                    <a:pt x="10769" y="2176"/>
                  </a:cubicBezTo>
                  <a:cubicBezTo>
                    <a:pt x="10784" y="2012"/>
                    <a:pt x="10659" y="2012"/>
                    <a:pt x="10611" y="1889"/>
                  </a:cubicBezTo>
                  <a:cubicBezTo>
                    <a:pt x="10564" y="1766"/>
                    <a:pt x="10454" y="1889"/>
                    <a:pt x="10423" y="1971"/>
                  </a:cubicBezTo>
                  <a:cubicBezTo>
                    <a:pt x="10391" y="2094"/>
                    <a:pt x="10376" y="2012"/>
                    <a:pt x="10438" y="1807"/>
                  </a:cubicBezTo>
                  <a:cubicBezTo>
                    <a:pt x="10517" y="1643"/>
                    <a:pt x="10376" y="1480"/>
                    <a:pt x="10360" y="1602"/>
                  </a:cubicBezTo>
                  <a:cubicBezTo>
                    <a:pt x="10360" y="1725"/>
                    <a:pt x="10234" y="1602"/>
                    <a:pt x="10234" y="1725"/>
                  </a:cubicBezTo>
                  <a:cubicBezTo>
                    <a:pt x="10234" y="1848"/>
                    <a:pt x="10187" y="1889"/>
                    <a:pt x="10187" y="1971"/>
                  </a:cubicBezTo>
                  <a:cubicBezTo>
                    <a:pt x="10187" y="2094"/>
                    <a:pt x="10093" y="1930"/>
                    <a:pt x="10093" y="2176"/>
                  </a:cubicBezTo>
                  <a:cubicBezTo>
                    <a:pt x="10093" y="2422"/>
                    <a:pt x="9951" y="2545"/>
                    <a:pt x="9998" y="2627"/>
                  </a:cubicBezTo>
                  <a:close/>
                  <a:moveTo>
                    <a:pt x="14824" y="4635"/>
                  </a:moveTo>
                  <a:cubicBezTo>
                    <a:pt x="14872" y="4717"/>
                    <a:pt x="14903" y="4799"/>
                    <a:pt x="14919" y="4881"/>
                  </a:cubicBezTo>
                  <a:cubicBezTo>
                    <a:pt x="14950" y="4922"/>
                    <a:pt x="15060" y="4840"/>
                    <a:pt x="15107" y="4799"/>
                  </a:cubicBezTo>
                  <a:cubicBezTo>
                    <a:pt x="15155" y="4758"/>
                    <a:pt x="15155" y="4963"/>
                    <a:pt x="15233" y="4840"/>
                  </a:cubicBezTo>
                  <a:cubicBezTo>
                    <a:pt x="15296" y="4717"/>
                    <a:pt x="15375" y="4799"/>
                    <a:pt x="15453" y="4799"/>
                  </a:cubicBezTo>
                  <a:cubicBezTo>
                    <a:pt x="15532" y="4799"/>
                    <a:pt x="15438" y="4513"/>
                    <a:pt x="15453" y="4390"/>
                  </a:cubicBezTo>
                  <a:cubicBezTo>
                    <a:pt x="15453" y="4308"/>
                    <a:pt x="15548" y="4349"/>
                    <a:pt x="15516" y="4472"/>
                  </a:cubicBezTo>
                  <a:cubicBezTo>
                    <a:pt x="15485" y="4554"/>
                    <a:pt x="15563" y="4799"/>
                    <a:pt x="15673" y="4758"/>
                  </a:cubicBezTo>
                  <a:cubicBezTo>
                    <a:pt x="15799" y="4758"/>
                    <a:pt x="15705" y="4554"/>
                    <a:pt x="15768" y="4472"/>
                  </a:cubicBezTo>
                  <a:cubicBezTo>
                    <a:pt x="15831" y="4431"/>
                    <a:pt x="15815" y="4349"/>
                    <a:pt x="15736" y="4185"/>
                  </a:cubicBezTo>
                  <a:cubicBezTo>
                    <a:pt x="15642" y="4062"/>
                    <a:pt x="15532" y="4144"/>
                    <a:pt x="15453" y="4062"/>
                  </a:cubicBezTo>
                  <a:cubicBezTo>
                    <a:pt x="15375" y="3980"/>
                    <a:pt x="15280" y="3980"/>
                    <a:pt x="15280" y="4185"/>
                  </a:cubicBezTo>
                  <a:cubicBezTo>
                    <a:pt x="15280" y="4390"/>
                    <a:pt x="15123" y="3939"/>
                    <a:pt x="15045" y="3898"/>
                  </a:cubicBezTo>
                  <a:cubicBezTo>
                    <a:pt x="14950" y="3816"/>
                    <a:pt x="14699" y="4472"/>
                    <a:pt x="14824" y="4635"/>
                  </a:cubicBezTo>
                  <a:close/>
                  <a:moveTo>
                    <a:pt x="15610" y="5906"/>
                  </a:moveTo>
                  <a:cubicBezTo>
                    <a:pt x="15673" y="5865"/>
                    <a:pt x="15563" y="5537"/>
                    <a:pt x="15438" y="5496"/>
                  </a:cubicBezTo>
                  <a:cubicBezTo>
                    <a:pt x="15328" y="5455"/>
                    <a:pt x="15217" y="5701"/>
                    <a:pt x="15233" y="5742"/>
                  </a:cubicBezTo>
                  <a:cubicBezTo>
                    <a:pt x="15265" y="5865"/>
                    <a:pt x="15532" y="5947"/>
                    <a:pt x="15610" y="5906"/>
                  </a:cubicBezTo>
                  <a:close/>
                  <a:moveTo>
                    <a:pt x="15312" y="5250"/>
                  </a:moveTo>
                  <a:cubicBezTo>
                    <a:pt x="15312" y="5086"/>
                    <a:pt x="15107" y="5291"/>
                    <a:pt x="15186" y="5373"/>
                  </a:cubicBezTo>
                  <a:cubicBezTo>
                    <a:pt x="15233" y="5414"/>
                    <a:pt x="15312" y="5414"/>
                    <a:pt x="15312" y="5250"/>
                  </a:cubicBezTo>
                  <a:close/>
                  <a:moveTo>
                    <a:pt x="15956" y="4635"/>
                  </a:moveTo>
                  <a:cubicBezTo>
                    <a:pt x="16051" y="4676"/>
                    <a:pt x="16098" y="4881"/>
                    <a:pt x="16271" y="4922"/>
                  </a:cubicBezTo>
                  <a:cubicBezTo>
                    <a:pt x="16444" y="4922"/>
                    <a:pt x="16569" y="4840"/>
                    <a:pt x="16569" y="4758"/>
                  </a:cubicBezTo>
                  <a:cubicBezTo>
                    <a:pt x="16569" y="4676"/>
                    <a:pt x="16412" y="4513"/>
                    <a:pt x="16365" y="4594"/>
                  </a:cubicBezTo>
                  <a:cubicBezTo>
                    <a:pt x="16318" y="4676"/>
                    <a:pt x="16271" y="4472"/>
                    <a:pt x="16224" y="4513"/>
                  </a:cubicBezTo>
                  <a:cubicBezTo>
                    <a:pt x="16161" y="4554"/>
                    <a:pt x="16066" y="4554"/>
                    <a:pt x="16051" y="4431"/>
                  </a:cubicBezTo>
                  <a:cubicBezTo>
                    <a:pt x="16019" y="4267"/>
                    <a:pt x="15909" y="4635"/>
                    <a:pt x="15956" y="4635"/>
                  </a:cubicBezTo>
                  <a:close/>
                  <a:moveTo>
                    <a:pt x="3474" y="701"/>
                  </a:moveTo>
                  <a:cubicBezTo>
                    <a:pt x="3553" y="496"/>
                    <a:pt x="3663" y="660"/>
                    <a:pt x="3679" y="578"/>
                  </a:cubicBezTo>
                  <a:cubicBezTo>
                    <a:pt x="3694" y="496"/>
                    <a:pt x="3521" y="455"/>
                    <a:pt x="3459" y="537"/>
                  </a:cubicBezTo>
                  <a:cubicBezTo>
                    <a:pt x="3396" y="619"/>
                    <a:pt x="3238" y="537"/>
                    <a:pt x="3270" y="660"/>
                  </a:cubicBezTo>
                  <a:cubicBezTo>
                    <a:pt x="3270" y="742"/>
                    <a:pt x="3380" y="906"/>
                    <a:pt x="3474" y="701"/>
                  </a:cubicBezTo>
                  <a:close/>
                  <a:moveTo>
                    <a:pt x="15579" y="17136"/>
                  </a:moveTo>
                  <a:cubicBezTo>
                    <a:pt x="15532" y="16891"/>
                    <a:pt x="15642" y="16604"/>
                    <a:pt x="15563" y="16440"/>
                  </a:cubicBezTo>
                  <a:cubicBezTo>
                    <a:pt x="15485" y="16317"/>
                    <a:pt x="15516" y="15989"/>
                    <a:pt x="15485" y="16071"/>
                  </a:cubicBezTo>
                  <a:cubicBezTo>
                    <a:pt x="15438" y="16112"/>
                    <a:pt x="15485" y="16399"/>
                    <a:pt x="15422" y="16399"/>
                  </a:cubicBezTo>
                  <a:cubicBezTo>
                    <a:pt x="15359" y="16440"/>
                    <a:pt x="15422" y="16563"/>
                    <a:pt x="15390" y="16768"/>
                  </a:cubicBezTo>
                  <a:cubicBezTo>
                    <a:pt x="15375" y="16972"/>
                    <a:pt x="15406" y="17259"/>
                    <a:pt x="15438" y="17423"/>
                  </a:cubicBezTo>
                  <a:cubicBezTo>
                    <a:pt x="15469" y="17587"/>
                    <a:pt x="15390" y="18530"/>
                    <a:pt x="15422" y="18694"/>
                  </a:cubicBezTo>
                  <a:cubicBezTo>
                    <a:pt x="15453" y="18858"/>
                    <a:pt x="15375" y="19514"/>
                    <a:pt x="15406" y="19596"/>
                  </a:cubicBezTo>
                  <a:cubicBezTo>
                    <a:pt x="15453" y="19760"/>
                    <a:pt x="15422" y="19432"/>
                    <a:pt x="15485" y="19391"/>
                  </a:cubicBezTo>
                  <a:cubicBezTo>
                    <a:pt x="15548" y="19350"/>
                    <a:pt x="15548" y="19596"/>
                    <a:pt x="15595" y="19637"/>
                  </a:cubicBezTo>
                  <a:cubicBezTo>
                    <a:pt x="15626" y="19678"/>
                    <a:pt x="15610" y="19309"/>
                    <a:pt x="15563" y="19350"/>
                  </a:cubicBezTo>
                  <a:cubicBezTo>
                    <a:pt x="15532" y="19350"/>
                    <a:pt x="15500" y="19104"/>
                    <a:pt x="15485" y="18940"/>
                  </a:cubicBezTo>
                  <a:cubicBezTo>
                    <a:pt x="15469" y="18817"/>
                    <a:pt x="15516" y="18612"/>
                    <a:pt x="15516" y="18407"/>
                  </a:cubicBezTo>
                  <a:cubicBezTo>
                    <a:pt x="15516" y="18243"/>
                    <a:pt x="15610" y="18243"/>
                    <a:pt x="15673" y="18366"/>
                  </a:cubicBezTo>
                  <a:cubicBezTo>
                    <a:pt x="15721" y="18530"/>
                    <a:pt x="15736" y="18448"/>
                    <a:pt x="15705" y="18325"/>
                  </a:cubicBezTo>
                  <a:cubicBezTo>
                    <a:pt x="15689" y="18202"/>
                    <a:pt x="15610" y="17423"/>
                    <a:pt x="15579" y="17136"/>
                  </a:cubicBezTo>
                  <a:close/>
                  <a:moveTo>
                    <a:pt x="3820" y="578"/>
                  </a:moveTo>
                  <a:cubicBezTo>
                    <a:pt x="3867" y="701"/>
                    <a:pt x="3679" y="660"/>
                    <a:pt x="3647" y="742"/>
                  </a:cubicBezTo>
                  <a:cubicBezTo>
                    <a:pt x="3616" y="865"/>
                    <a:pt x="3506" y="824"/>
                    <a:pt x="3521" y="947"/>
                  </a:cubicBezTo>
                  <a:cubicBezTo>
                    <a:pt x="3553" y="1070"/>
                    <a:pt x="3741" y="1070"/>
                    <a:pt x="3741" y="947"/>
                  </a:cubicBezTo>
                  <a:cubicBezTo>
                    <a:pt x="3741" y="865"/>
                    <a:pt x="3836" y="947"/>
                    <a:pt x="3836" y="865"/>
                  </a:cubicBezTo>
                  <a:cubicBezTo>
                    <a:pt x="3836" y="783"/>
                    <a:pt x="3883" y="701"/>
                    <a:pt x="3993" y="660"/>
                  </a:cubicBezTo>
                  <a:cubicBezTo>
                    <a:pt x="4087" y="660"/>
                    <a:pt x="4087" y="537"/>
                    <a:pt x="3993" y="414"/>
                  </a:cubicBezTo>
                  <a:cubicBezTo>
                    <a:pt x="3899" y="291"/>
                    <a:pt x="3773" y="496"/>
                    <a:pt x="3820" y="578"/>
                  </a:cubicBezTo>
                  <a:close/>
                  <a:moveTo>
                    <a:pt x="3663" y="8488"/>
                  </a:moveTo>
                  <a:cubicBezTo>
                    <a:pt x="3757" y="8693"/>
                    <a:pt x="3852" y="8365"/>
                    <a:pt x="3899" y="8324"/>
                  </a:cubicBezTo>
                  <a:cubicBezTo>
                    <a:pt x="3946" y="8324"/>
                    <a:pt x="3867" y="8201"/>
                    <a:pt x="3789" y="8119"/>
                  </a:cubicBezTo>
                  <a:cubicBezTo>
                    <a:pt x="3694" y="8078"/>
                    <a:pt x="3584" y="8283"/>
                    <a:pt x="3663" y="8488"/>
                  </a:cubicBezTo>
                  <a:close/>
                  <a:moveTo>
                    <a:pt x="21569" y="10128"/>
                  </a:moveTo>
                  <a:cubicBezTo>
                    <a:pt x="21537" y="10087"/>
                    <a:pt x="21411" y="9882"/>
                    <a:pt x="21380" y="9800"/>
                  </a:cubicBezTo>
                  <a:cubicBezTo>
                    <a:pt x="21348" y="9677"/>
                    <a:pt x="21207" y="9636"/>
                    <a:pt x="21207" y="9677"/>
                  </a:cubicBezTo>
                  <a:cubicBezTo>
                    <a:pt x="21207" y="9718"/>
                    <a:pt x="21160" y="9677"/>
                    <a:pt x="21144" y="9595"/>
                  </a:cubicBezTo>
                  <a:cubicBezTo>
                    <a:pt x="21144" y="9554"/>
                    <a:pt x="20987" y="9513"/>
                    <a:pt x="20987" y="9595"/>
                  </a:cubicBezTo>
                  <a:cubicBezTo>
                    <a:pt x="20987" y="9677"/>
                    <a:pt x="21018" y="9677"/>
                    <a:pt x="21034" y="9759"/>
                  </a:cubicBezTo>
                  <a:cubicBezTo>
                    <a:pt x="21066" y="9841"/>
                    <a:pt x="21018" y="9882"/>
                    <a:pt x="21018" y="9964"/>
                  </a:cubicBezTo>
                  <a:cubicBezTo>
                    <a:pt x="21034" y="10046"/>
                    <a:pt x="20971" y="9923"/>
                    <a:pt x="20940" y="9882"/>
                  </a:cubicBezTo>
                  <a:cubicBezTo>
                    <a:pt x="20924" y="9800"/>
                    <a:pt x="20924" y="9636"/>
                    <a:pt x="20940" y="9513"/>
                  </a:cubicBezTo>
                  <a:cubicBezTo>
                    <a:pt x="20940" y="9431"/>
                    <a:pt x="20893" y="9431"/>
                    <a:pt x="20893" y="9349"/>
                  </a:cubicBezTo>
                  <a:cubicBezTo>
                    <a:pt x="20877" y="9267"/>
                    <a:pt x="20720" y="9062"/>
                    <a:pt x="20641" y="8980"/>
                  </a:cubicBezTo>
                  <a:cubicBezTo>
                    <a:pt x="20578" y="8898"/>
                    <a:pt x="20484" y="8816"/>
                    <a:pt x="20452" y="8734"/>
                  </a:cubicBezTo>
                  <a:cubicBezTo>
                    <a:pt x="20437" y="8652"/>
                    <a:pt x="20311" y="8611"/>
                    <a:pt x="20264" y="8488"/>
                  </a:cubicBezTo>
                  <a:cubicBezTo>
                    <a:pt x="20201" y="8365"/>
                    <a:pt x="19997" y="8119"/>
                    <a:pt x="19902" y="8119"/>
                  </a:cubicBezTo>
                  <a:cubicBezTo>
                    <a:pt x="19808" y="8078"/>
                    <a:pt x="19839" y="7955"/>
                    <a:pt x="19792" y="7996"/>
                  </a:cubicBezTo>
                  <a:cubicBezTo>
                    <a:pt x="19745" y="7996"/>
                    <a:pt x="19556" y="7996"/>
                    <a:pt x="19493" y="7955"/>
                  </a:cubicBezTo>
                  <a:cubicBezTo>
                    <a:pt x="19431" y="7914"/>
                    <a:pt x="19415" y="8037"/>
                    <a:pt x="19368" y="7996"/>
                  </a:cubicBezTo>
                  <a:cubicBezTo>
                    <a:pt x="19336" y="7955"/>
                    <a:pt x="19116" y="7750"/>
                    <a:pt x="19085" y="7832"/>
                  </a:cubicBezTo>
                  <a:cubicBezTo>
                    <a:pt x="19053" y="7914"/>
                    <a:pt x="19069" y="8037"/>
                    <a:pt x="19038" y="8037"/>
                  </a:cubicBezTo>
                  <a:cubicBezTo>
                    <a:pt x="19022" y="8078"/>
                    <a:pt x="19038" y="8160"/>
                    <a:pt x="19100" y="8283"/>
                  </a:cubicBezTo>
                  <a:cubicBezTo>
                    <a:pt x="19163" y="8447"/>
                    <a:pt x="19132" y="8570"/>
                    <a:pt x="19069" y="8611"/>
                  </a:cubicBezTo>
                  <a:cubicBezTo>
                    <a:pt x="19022" y="8693"/>
                    <a:pt x="18928" y="8570"/>
                    <a:pt x="18896" y="8447"/>
                  </a:cubicBezTo>
                  <a:cubicBezTo>
                    <a:pt x="18865" y="8324"/>
                    <a:pt x="18786" y="8406"/>
                    <a:pt x="18770" y="8242"/>
                  </a:cubicBezTo>
                  <a:cubicBezTo>
                    <a:pt x="18755" y="8078"/>
                    <a:pt x="18802" y="8078"/>
                    <a:pt x="18833" y="8160"/>
                  </a:cubicBezTo>
                  <a:cubicBezTo>
                    <a:pt x="18865" y="8242"/>
                    <a:pt x="18928" y="8160"/>
                    <a:pt x="18928" y="8078"/>
                  </a:cubicBezTo>
                  <a:cubicBezTo>
                    <a:pt x="18928" y="7955"/>
                    <a:pt x="18833" y="7873"/>
                    <a:pt x="18770" y="7914"/>
                  </a:cubicBezTo>
                  <a:cubicBezTo>
                    <a:pt x="18707" y="7914"/>
                    <a:pt x="18676" y="8119"/>
                    <a:pt x="18613" y="8201"/>
                  </a:cubicBezTo>
                  <a:cubicBezTo>
                    <a:pt x="18566" y="8283"/>
                    <a:pt x="18330" y="8160"/>
                    <a:pt x="18299" y="8119"/>
                  </a:cubicBezTo>
                  <a:cubicBezTo>
                    <a:pt x="18283" y="8037"/>
                    <a:pt x="17953" y="8119"/>
                    <a:pt x="17921" y="8160"/>
                  </a:cubicBezTo>
                  <a:cubicBezTo>
                    <a:pt x="17890" y="8242"/>
                    <a:pt x="17906" y="8447"/>
                    <a:pt x="17890" y="8488"/>
                  </a:cubicBezTo>
                  <a:cubicBezTo>
                    <a:pt x="17874" y="8488"/>
                    <a:pt x="17859" y="8201"/>
                    <a:pt x="17859" y="8160"/>
                  </a:cubicBezTo>
                  <a:cubicBezTo>
                    <a:pt x="17859" y="8119"/>
                    <a:pt x="17827" y="8078"/>
                    <a:pt x="17764" y="8078"/>
                  </a:cubicBezTo>
                  <a:cubicBezTo>
                    <a:pt x="17701" y="8078"/>
                    <a:pt x="17670" y="8078"/>
                    <a:pt x="17701" y="7996"/>
                  </a:cubicBezTo>
                  <a:cubicBezTo>
                    <a:pt x="17717" y="7914"/>
                    <a:pt x="17670" y="7873"/>
                    <a:pt x="17717" y="7791"/>
                  </a:cubicBezTo>
                  <a:cubicBezTo>
                    <a:pt x="17764" y="7709"/>
                    <a:pt x="17638" y="7464"/>
                    <a:pt x="17513" y="7300"/>
                  </a:cubicBezTo>
                  <a:cubicBezTo>
                    <a:pt x="17387" y="7177"/>
                    <a:pt x="17104" y="7259"/>
                    <a:pt x="17041" y="7341"/>
                  </a:cubicBezTo>
                  <a:cubicBezTo>
                    <a:pt x="16962" y="7382"/>
                    <a:pt x="16805" y="7382"/>
                    <a:pt x="16742" y="7382"/>
                  </a:cubicBezTo>
                  <a:cubicBezTo>
                    <a:pt x="16664" y="7382"/>
                    <a:pt x="16727" y="7300"/>
                    <a:pt x="16711" y="7218"/>
                  </a:cubicBezTo>
                  <a:cubicBezTo>
                    <a:pt x="16679" y="7136"/>
                    <a:pt x="16569" y="7013"/>
                    <a:pt x="16554" y="7095"/>
                  </a:cubicBezTo>
                  <a:cubicBezTo>
                    <a:pt x="16538" y="7177"/>
                    <a:pt x="16507" y="7095"/>
                    <a:pt x="16507" y="7013"/>
                  </a:cubicBezTo>
                  <a:cubicBezTo>
                    <a:pt x="16507" y="6972"/>
                    <a:pt x="16381" y="6890"/>
                    <a:pt x="16334" y="6890"/>
                  </a:cubicBezTo>
                  <a:cubicBezTo>
                    <a:pt x="16302" y="6931"/>
                    <a:pt x="16271" y="6808"/>
                    <a:pt x="16334" y="6808"/>
                  </a:cubicBezTo>
                  <a:cubicBezTo>
                    <a:pt x="16381" y="6808"/>
                    <a:pt x="16475" y="6808"/>
                    <a:pt x="16428" y="6644"/>
                  </a:cubicBezTo>
                  <a:cubicBezTo>
                    <a:pt x="16397" y="6521"/>
                    <a:pt x="16051" y="6439"/>
                    <a:pt x="16019" y="6480"/>
                  </a:cubicBezTo>
                  <a:cubicBezTo>
                    <a:pt x="15988" y="6521"/>
                    <a:pt x="16019" y="6644"/>
                    <a:pt x="15956" y="6808"/>
                  </a:cubicBezTo>
                  <a:cubicBezTo>
                    <a:pt x="15878" y="6972"/>
                    <a:pt x="15799" y="6849"/>
                    <a:pt x="15815" y="6767"/>
                  </a:cubicBezTo>
                  <a:cubicBezTo>
                    <a:pt x="15831" y="6685"/>
                    <a:pt x="15909" y="6685"/>
                    <a:pt x="15909" y="6603"/>
                  </a:cubicBezTo>
                  <a:cubicBezTo>
                    <a:pt x="15909" y="6521"/>
                    <a:pt x="15783" y="6562"/>
                    <a:pt x="15768" y="6521"/>
                  </a:cubicBezTo>
                  <a:cubicBezTo>
                    <a:pt x="15752" y="6439"/>
                    <a:pt x="15799" y="6398"/>
                    <a:pt x="15846" y="6398"/>
                  </a:cubicBezTo>
                  <a:cubicBezTo>
                    <a:pt x="15893" y="6439"/>
                    <a:pt x="15972" y="6480"/>
                    <a:pt x="15972" y="6398"/>
                  </a:cubicBezTo>
                  <a:cubicBezTo>
                    <a:pt x="15972" y="6357"/>
                    <a:pt x="15925" y="6357"/>
                    <a:pt x="15846" y="6316"/>
                  </a:cubicBezTo>
                  <a:cubicBezTo>
                    <a:pt x="15768" y="6275"/>
                    <a:pt x="15595" y="6193"/>
                    <a:pt x="15500" y="6193"/>
                  </a:cubicBezTo>
                  <a:cubicBezTo>
                    <a:pt x="15406" y="6234"/>
                    <a:pt x="15359" y="6111"/>
                    <a:pt x="15312" y="6111"/>
                  </a:cubicBezTo>
                  <a:cubicBezTo>
                    <a:pt x="15249" y="6070"/>
                    <a:pt x="15249" y="6152"/>
                    <a:pt x="15280" y="6234"/>
                  </a:cubicBezTo>
                  <a:cubicBezTo>
                    <a:pt x="15296" y="6316"/>
                    <a:pt x="15233" y="6357"/>
                    <a:pt x="15170" y="6357"/>
                  </a:cubicBezTo>
                  <a:cubicBezTo>
                    <a:pt x="15107" y="6316"/>
                    <a:pt x="15013" y="6439"/>
                    <a:pt x="15045" y="6562"/>
                  </a:cubicBezTo>
                  <a:cubicBezTo>
                    <a:pt x="15092" y="6685"/>
                    <a:pt x="15123" y="6521"/>
                    <a:pt x="15155" y="6562"/>
                  </a:cubicBezTo>
                  <a:cubicBezTo>
                    <a:pt x="15186" y="6603"/>
                    <a:pt x="15076" y="6685"/>
                    <a:pt x="15123" y="6726"/>
                  </a:cubicBezTo>
                  <a:cubicBezTo>
                    <a:pt x="15155" y="6808"/>
                    <a:pt x="15155" y="6890"/>
                    <a:pt x="15155" y="6972"/>
                  </a:cubicBezTo>
                  <a:cubicBezTo>
                    <a:pt x="15155" y="7013"/>
                    <a:pt x="15076" y="7054"/>
                    <a:pt x="15060" y="6972"/>
                  </a:cubicBezTo>
                  <a:cubicBezTo>
                    <a:pt x="15029" y="6890"/>
                    <a:pt x="14982" y="6931"/>
                    <a:pt x="14934" y="6931"/>
                  </a:cubicBezTo>
                  <a:cubicBezTo>
                    <a:pt x="14887" y="6931"/>
                    <a:pt x="14840" y="7013"/>
                    <a:pt x="14903" y="7013"/>
                  </a:cubicBezTo>
                  <a:cubicBezTo>
                    <a:pt x="14950" y="7013"/>
                    <a:pt x="14966" y="7136"/>
                    <a:pt x="14903" y="7136"/>
                  </a:cubicBezTo>
                  <a:cubicBezTo>
                    <a:pt x="14824" y="7177"/>
                    <a:pt x="14840" y="6972"/>
                    <a:pt x="14793" y="6972"/>
                  </a:cubicBezTo>
                  <a:cubicBezTo>
                    <a:pt x="14746" y="7013"/>
                    <a:pt x="14652" y="6890"/>
                    <a:pt x="14604" y="6890"/>
                  </a:cubicBezTo>
                  <a:cubicBezTo>
                    <a:pt x="14557" y="6890"/>
                    <a:pt x="14526" y="7013"/>
                    <a:pt x="14463" y="7013"/>
                  </a:cubicBezTo>
                  <a:cubicBezTo>
                    <a:pt x="14384" y="7054"/>
                    <a:pt x="14290" y="6931"/>
                    <a:pt x="14259" y="6849"/>
                  </a:cubicBezTo>
                  <a:cubicBezTo>
                    <a:pt x="14243" y="6726"/>
                    <a:pt x="14227" y="6726"/>
                    <a:pt x="14196" y="6808"/>
                  </a:cubicBezTo>
                  <a:cubicBezTo>
                    <a:pt x="14164" y="6931"/>
                    <a:pt x="14164" y="7136"/>
                    <a:pt x="14133" y="7177"/>
                  </a:cubicBezTo>
                  <a:cubicBezTo>
                    <a:pt x="14086" y="7177"/>
                    <a:pt x="14086" y="7382"/>
                    <a:pt x="14038" y="7423"/>
                  </a:cubicBezTo>
                  <a:cubicBezTo>
                    <a:pt x="14007" y="7464"/>
                    <a:pt x="14007" y="7341"/>
                    <a:pt x="13960" y="7341"/>
                  </a:cubicBezTo>
                  <a:cubicBezTo>
                    <a:pt x="13928" y="7382"/>
                    <a:pt x="13787" y="7013"/>
                    <a:pt x="13771" y="6890"/>
                  </a:cubicBezTo>
                  <a:cubicBezTo>
                    <a:pt x="13771" y="6808"/>
                    <a:pt x="13693" y="6603"/>
                    <a:pt x="13661" y="6562"/>
                  </a:cubicBezTo>
                  <a:cubicBezTo>
                    <a:pt x="13645" y="6521"/>
                    <a:pt x="13693" y="6521"/>
                    <a:pt x="13708" y="6562"/>
                  </a:cubicBezTo>
                  <a:cubicBezTo>
                    <a:pt x="13740" y="6644"/>
                    <a:pt x="13771" y="6644"/>
                    <a:pt x="13803" y="6603"/>
                  </a:cubicBezTo>
                  <a:cubicBezTo>
                    <a:pt x="13834" y="6562"/>
                    <a:pt x="13834" y="6398"/>
                    <a:pt x="13787" y="6398"/>
                  </a:cubicBezTo>
                  <a:cubicBezTo>
                    <a:pt x="13724" y="6357"/>
                    <a:pt x="13755" y="6275"/>
                    <a:pt x="13771" y="6234"/>
                  </a:cubicBezTo>
                  <a:cubicBezTo>
                    <a:pt x="13803" y="6234"/>
                    <a:pt x="13724" y="6029"/>
                    <a:pt x="13755" y="6029"/>
                  </a:cubicBezTo>
                  <a:cubicBezTo>
                    <a:pt x="13771" y="5988"/>
                    <a:pt x="13771" y="5906"/>
                    <a:pt x="13724" y="5906"/>
                  </a:cubicBezTo>
                  <a:cubicBezTo>
                    <a:pt x="13677" y="5906"/>
                    <a:pt x="13645" y="5783"/>
                    <a:pt x="13645" y="5742"/>
                  </a:cubicBezTo>
                  <a:cubicBezTo>
                    <a:pt x="13630" y="5701"/>
                    <a:pt x="13457" y="5660"/>
                    <a:pt x="13472" y="5742"/>
                  </a:cubicBezTo>
                  <a:cubicBezTo>
                    <a:pt x="13472" y="5824"/>
                    <a:pt x="13410" y="5783"/>
                    <a:pt x="13425" y="5742"/>
                  </a:cubicBezTo>
                  <a:cubicBezTo>
                    <a:pt x="13425" y="5660"/>
                    <a:pt x="13362" y="5701"/>
                    <a:pt x="13284" y="5619"/>
                  </a:cubicBezTo>
                  <a:cubicBezTo>
                    <a:pt x="13190" y="5578"/>
                    <a:pt x="13190" y="5414"/>
                    <a:pt x="13174" y="5414"/>
                  </a:cubicBezTo>
                  <a:cubicBezTo>
                    <a:pt x="13142" y="5414"/>
                    <a:pt x="13142" y="5619"/>
                    <a:pt x="13111" y="5578"/>
                  </a:cubicBezTo>
                  <a:cubicBezTo>
                    <a:pt x="13064" y="5537"/>
                    <a:pt x="13017" y="5619"/>
                    <a:pt x="13048" y="5742"/>
                  </a:cubicBezTo>
                  <a:cubicBezTo>
                    <a:pt x="13064" y="5865"/>
                    <a:pt x="13048" y="5906"/>
                    <a:pt x="13048" y="5988"/>
                  </a:cubicBezTo>
                  <a:cubicBezTo>
                    <a:pt x="13032" y="6111"/>
                    <a:pt x="13017" y="6070"/>
                    <a:pt x="12969" y="6029"/>
                  </a:cubicBezTo>
                  <a:cubicBezTo>
                    <a:pt x="12922" y="5988"/>
                    <a:pt x="12922" y="6111"/>
                    <a:pt x="12812" y="6070"/>
                  </a:cubicBezTo>
                  <a:cubicBezTo>
                    <a:pt x="12702" y="5988"/>
                    <a:pt x="12655" y="6070"/>
                    <a:pt x="12639" y="5988"/>
                  </a:cubicBezTo>
                  <a:cubicBezTo>
                    <a:pt x="12624" y="5865"/>
                    <a:pt x="12592" y="5865"/>
                    <a:pt x="12592" y="5947"/>
                  </a:cubicBezTo>
                  <a:cubicBezTo>
                    <a:pt x="12592" y="6029"/>
                    <a:pt x="12419" y="5988"/>
                    <a:pt x="12419" y="5865"/>
                  </a:cubicBezTo>
                  <a:cubicBezTo>
                    <a:pt x="12403" y="5783"/>
                    <a:pt x="12435" y="5742"/>
                    <a:pt x="12466" y="5742"/>
                  </a:cubicBezTo>
                  <a:cubicBezTo>
                    <a:pt x="12482" y="5701"/>
                    <a:pt x="12435" y="5660"/>
                    <a:pt x="12356" y="5660"/>
                  </a:cubicBezTo>
                  <a:cubicBezTo>
                    <a:pt x="12262" y="5701"/>
                    <a:pt x="12199" y="5537"/>
                    <a:pt x="12121" y="5578"/>
                  </a:cubicBezTo>
                  <a:cubicBezTo>
                    <a:pt x="12026" y="5619"/>
                    <a:pt x="11822" y="5660"/>
                    <a:pt x="11806" y="5701"/>
                  </a:cubicBezTo>
                  <a:cubicBezTo>
                    <a:pt x="11775" y="5701"/>
                    <a:pt x="11822" y="5865"/>
                    <a:pt x="11775" y="5865"/>
                  </a:cubicBezTo>
                  <a:cubicBezTo>
                    <a:pt x="11743" y="5865"/>
                    <a:pt x="11775" y="5660"/>
                    <a:pt x="11759" y="5537"/>
                  </a:cubicBezTo>
                  <a:cubicBezTo>
                    <a:pt x="11759" y="5414"/>
                    <a:pt x="11696" y="5414"/>
                    <a:pt x="11696" y="5496"/>
                  </a:cubicBezTo>
                  <a:cubicBezTo>
                    <a:pt x="11712" y="5578"/>
                    <a:pt x="11602" y="5619"/>
                    <a:pt x="11570" y="5537"/>
                  </a:cubicBezTo>
                  <a:cubicBezTo>
                    <a:pt x="11539" y="5496"/>
                    <a:pt x="11492" y="5414"/>
                    <a:pt x="11429" y="5332"/>
                  </a:cubicBezTo>
                  <a:cubicBezTo>
                    <a:pt x="11350" y="5291"/>
                    <a:pt x="11256" y="5496"/>
                    <a:pt x="11272" y="5578"/>
                  </a:cubicBezTo>
                  <a:cubicBezTo>
                    <a:pt x="11303" y="5619"/>
                    <a:pt x="11350" y="5578"/>
                    <a:pt x="11350" y="5619"/>
                  </a:cubicBezTo>
                  <a:cubicBezTo>
                    <a:pt x="11366" y="5701"/>
                    <a:pt x="11209" y="5660"/>
                    <a:pt x="11209" y="5742"/>
                  </a:cubicBezTo>
                  <a:cubicBezTo>
                    <a:pt x="11209" y="5783"/>
                    <a:pt x="11052" y="5906"/>
                    <a:pt x="11004" y="5906"/>
                  </a:cubicBezTo>
                  <a:cubicBezTo>
                    <a:pt x="10879" y="5947"/>
                    <a:pt x="10863" y="5947"/>
                    <a:pt x="10800" y="6070"/>
                  </a:cubicBezTo>
                  <a:cubicBezTo>
                    <a:pt x="10737" y="6193"/>
                    <a:pt x="10784" y="5947"/>
                    <a:pt x="10831" y="5865"/>
                  </a:cubicBezTo>
                  <a:cubicBezTo>
                    <a:pt x="10879" y="5742"/>
                    <a:pt x="10926" y="5783"/>
                    <a:pt x="10957" y="5701"/>
                  </a:cubicBezTo>
                  <a:cubicBezTo>
                    <a:pt x="10973" y="5578"/>
                    <a:pt x="11020" y="5619"/>
                    <a:pt x="11083" y="5578"/>
                  </a:cubicBezTo>
                  <a:cubicBezTo>
                    <a:pt x="11162" y="5537"/>
                    <a:pt x="11162" y="5455"/>
                    <a:pt x="11193" y="5414"/>
                  </a:cubicBezTo>
                  <a:cubicBezTo>
                    <a:pt x="11224" y="5373"/>
                    <a:pt x="11303" y="5291"/>
                    <a:pt x="11319" y="5209"/>
                  </a:cubicBezTo>
                  <a:cubicBezTo>
                    <a:pt x="11334" y="5086"/>
                    <a:pt x="11507" y="4963"/>
                    <a:pt x="11539" y="4963"/>
                  </a:cubicBezTo>
                  <a:cubicBezTo>
                    <a:pt x="11570" y="4963"/>
                    <a:pt x="11586" y="4799"/>
                    <a:pt x="11602" y="4799"/>
                  </a:cubicBezTo>
                  <a:cubicBezTo>
                    <a:pt x="11617" y="4799"/>
                    <a:pt x="11712" y="4676"/>
                    <a:pt x="11743" y="4635"/>
                  </a:cubicBezTo>
                  <a:cubicBezTo>
                    <a:pt x="11790" y="4594"/>
                    <a:pt x="11806" y="4513"/>
                    <a:pt x="11806" y="4431"/>
                  </a:cubicBezTo>
                  <a:cubicBezTo>
                    <a:pt x="11806" y="4349"/>
                    <a:pt x="11759" y="4390"/>
                    <a:pt x="11759" y="4308"/>
                  </a:cubicBezTo>
                  <a:cubicBezTo>
                    <a:pt x="11743" y="4267"/>
                    <a:pt x="11775" y="4308"/>
                    <a:pt x="11822" y="4267"/>
                  </a:cubicBezTo>
                  <a:cubicBezTo>
                    <a:pt x="11853" y="4226"/>
                    <a:pt x="11822" y="4103"/>
                    <a:pt x="11790" y="4103"/>
                  </a:cubicBezTo>
                  <a:cubicBezTo>
                    <a:pt x="11759" y="4144"/>
                    <a:pt x="11806" y="4021"/>
                    <a:pt x="11775" y="3939"/>
                  </a:cubicBezTo>
                  <a:cubicBezTo>
                    <a:pt x="11743" y="3857"/>
                    <a:pt x="11696" y="4021"/>
                    <a:pt x="11696" y="3898"/>
                  </a:cubicBezTo>
                  <a:cubicBezTo>
                    <a:pt x="11696" y="3816"/>
                    <a:pt x="11680" y="3693"/>
                    <a:pt x="11665" y="3652"/>
                  </a:cubicBezTo>
                  <a:cubicBezTo>
                    <a:pt x="11649" y="3570"/>
                    <a:pt x="11602" y="3734"/>
                    <a:pt x="11555" y="3652"/>
                  </a:cubicBezTo>
                  <a:cubicBezTo>
                    <a:pt x="11507" y="3570"/>
                    <a:pt x="11366" y="3488"/>
                    <a:pt x="11366" y="3529"/>
                  </a:cubicBezTo>
                  <a:cubicBezTo>
                    <a:pt x="11366" y="3570"/>
                    <a:pt x="11303" y="3488"/>
                    <a:pt x="11287" y="3529"/>
                  </a:cubicBezTo>
                  <a:cubicBezTo>
                    <a:pt x="11272" y="3570"/>
                    <a:pt x="11177" y="3570"/>
                    <a:pt x="11130" y="3529"/>
                  </a:cubicBezTo>
                  <a:cubicBezTo>
                    <a:pt x="11099" y="3488"/>
                    <a:pt x="11052" y="3570"/>
                    <a:pt x="11052" y="3652"/>
                  </a:cubicBezTo>
                  <a:cubicBezTo>
                    <a:pt x="11052" y="3734"/>
                    <a:pt x="10926" y="3693"/>
                    <a:pt x="10894" y="3693"/>
                  </a:cubicBezTo>
                  <a:cubicBezTo>
                    <a:pt x="10879" y="3693"/>
                    <a:pt x="10989" y="3406"/>
                    <a:pt x="10989" y="3365"/>
                  </a:cubicBezTo>
                  <a:cubicBezTo>
                    <a:pt x="10989" y="3324"/>
                    <a:pt x="10784" y="3406"/>
                    <a:pt x="10784" y="3324"/>
                  </a:cubicBezTo>
                  <a:cubicBezTo>
                    <a:pt x="10769" y="3283"/>
                    <a:pt x="10674" y="3283"/>
                    <a:pt x="10627" y="3283"/>
                  </a:cubicBezTo>
                  <a:cubicBezTo>
                    <a:pt x="10596" y="3283"/>
                    <a:pt x="10627" y="3242"/>
                    <a:pt x="10674" y="3242"/>
                  </a:cubicBezTo>
                  <a:cubicBezTo>
                    <a:pt x="10706" y="3242"/>
                    <a:pt x="10737" y="3160"/>
                    <a:pt x="10784" y="3119"/>
                  </a:cubicBezTo>
                  <a:cubicBezTo>
                    <a:pt x="10831" y="3119"/>
                    <a:pt x="10816" y="3078"/>
                    <a:pt x="10800" y="2996"/>
                  </a:cubicBezTo>
                  <a:cubicBezTo>
                    <a:pt x="10784" y="2914"/>
                    <a:pt x="10737" y="2955"/>
                    <a:pt x="10690" y="2914"/>
                  </a:cubicBezTo>
                  <a:cubicBezTo>
                    <a:pt x="10659" y="2914"/>
                    <a:pt x="10596" y="2832"/>
                    <a:pt x="10564" y="2832"/>
                  </a:cubicBezTo>
                  <a:cubicBezTo>
                    <a:pt x="10517" y="2832"/>
                    <a:pt x="10486" y="2914"/>
                    <a:pt x="10391" y="2955"/>
                  </a:cubicBezTo>
                  <a:cubicBezTo>
                    <a:pt x="10313" y="2996"/>
                    <a:pt x="10297" y="3160"/>
                    <a:pt x="10250" y="3201"/>
                  </a:cubicBezTo>
                  <a:cubicBezTo>
                    <a:pt x="10203" y="3283"/>
                    <a:pt x="10124" y="3488"/>
                    <a:pt x="10171" y="3488"/>
                  </a:cubicBezTo>
                  <a:cubicBezTo>
                    <a:pt x="10203" y="3529"/>
                    <a:pt x="10187" y="3570"/>
                    <a:pt x="10187" y="3652"/>
                  </a:cubicBezTo>
                  <a:cubicBezTo>
                    <a:pt x="10203" y="3693"/>
                    <a:pt x="10171" y="3734"/>
                    <a:pt x="10124" y="3693"/>
                  </a:cubicBezTo>
                  <a:cubicBezTo>
                    <a:pt x="10077" y="3693"/>
                    <a:pt x="9935" y="3693"/>
                    <a:pt x="9935" y="3775"/>
                  </a:cubicBezTo>
                  <a:cubicBezTo>
                    <a:pt x="9935" y="3857"/>
                    <a:pt x="10014" y="3898"/>
                    <a:pt x="10014" y="3939"/>
                  </a:cubicBezTo>
                  <a:cubicBezTo>
                    <a:pt x="10014" y="3980"/>
                    <a:pt x="9951" y="3939"/>
                    <a:pt x="9920" y="3898"/>
                  </a:cubicBezTo>
                  <a:cubicBezTo>
                    <a:pt x="9888" y="3857"/>
                    <a:pt x="9825" y="3857"/>
                    <a:pt x="9810" y="3939"/>
                  </a:cubicBezTo>
                  <a:cubicBezTo>
                    <a:pt x="9794" y="4021"/>
                    <a:pt x="9747" y="4021"/>
                    <a:pt x="9731" y="3980"/>
                  </a:cubicBezTo>
                  <a:cubicBezTo>
                    <a:pt x="9715" y="3980"/>
                    <a:pt x="9668" y="4021"/>
                    <a:pt x="9637" y="4021"/>
                  </a:cubicBezTo>
                  <a:cubicBezTo>
                    <a:pt x="9621" y="3980"/>
                    <a:pt x="9700" y="3857"/>
                    <a:pt x="9684" y="3816"/>
                  </a:cubicBezTo>
                  <a:cubicBezTo>
                    <a:pt x="9652" y="3775"/>
                    <a:pt x="9574" y="3816"/>
                    <a:pt x="9558" y="3898"/>
                  </a:cubicBezTo>
                  <a:cubicBezTo>
                    <a:pt x="9542" y="3980"/>
                    <a:pt x="9495" y="3857"/>
                    <a:pt x="9479" y="3857"/>
                  </a:cubicBezTo>
                  <a:cubicBezTo>
                    <a:pt x="9448" y="3898"/>
                    <a:pt x="9432" y="3939"/>
                    <a:pt x="9385" y="3980"/>
                  </a:cubicBezTo>
                  <a:cubicBezTo>
                    <a:pt x="9354" y="4021"/>
                    <a:pt x="9291" y="3939"/>
                    <a:pt x="9275" y="4021"/>
                  </a:cubicBezTo>
                  <a:cubicBezTo>
                    <a:pt x="9259" y="4103"/>
                    <a:pt x="9338" y="4103"/>
                    <a:pt x="9354" y="4144"/>
                  </a:cubicBezTo>
                  <a:cubicBezTo>
                    <a:pt x="9354" y="4185"/>
                    <a:pt x="9149" y="4185"/>
                    <a:pt x="9134" y="4226"/>
                  </a:cubicBezTo>
                  <a:cubicBezTo>
                    <a:pt x="9134" y="4267"/>
                    <a:pt x="9055" y="4267"/>
                    <a:pt x="8976" y="4267"/>
                  </a:cubicBezTo>
                  <a:cubicBezTo>
                    <a:pt x="8898" y="4308"/>
                    <a:pt x="8929" y="4390"/>
                    <a:pt x="8866" y="4431"/>
                  </a:cubicBezTo>
                  <a:cubicBezTo>
                    <a:pt x="8788" y="4472"/>
                    <a:pt x="8756" y="4472"/>
                    <a:pt x="8741" y="4554"/>
                  </a:cubicBezTo>
                  <a:cubicBezTo>
                    <a:pt x="8725" y="4635"/>
                    <a:pt x="8662" y="4676"/>
                    <a:pt x="8646" y="4594"/>
                  </a:cubicBezTo>
                  <a:cubicBezTo>
                    <a:pt x="8615" y="4513"/>
                    <a:pt x="8552" y="4635"/>
                    <a:pt x="8599" y="4635"/>
                  </a:cubicBezTo>
                  <a:cubicBezTo>
                    <a:pt x="8631" y="4635"/>
                    <a:pt x="8599" y="4717"/>
                    <a:pt x="8568" y="4717"/>
                  </a:cubicBezTo>
                  <a:cubicBezTo>
                    <a:pt x="8552" y="4676"/>
                    <a:pt x="8489" y="4799"/>
                    <a:pt x="8521" y="4799"/>
                  </a:cubicBezTo>
                  <a:cubicBezTo>
                    <a:pt x="8568" y="4799"/>
                    <a:pt x="8583" y="4840"/>
                    <a:pt x="8568" y="4922"/>
                  </a:cubicBezTo>
                  <a:cubicBezTo>
                    <a:pt x="8552" y="4963"/>
                    <a:pt x="8473" y="4840"/>
                    <a:pt x="8458" y="4881"/>
                  </a:cubicBezTo>
                  <a:cubicBezTo>
                    <a:pt x="8442" y="4963"/>
                    <a:pt x="8489" y="5004"/>
                    <a:pt x="8521" y="5004"/>
                  </a:cubicBezTo>
                  <a:cubicBezTo>
                    <a:pt x="8552" y="5004"/>
                    <a:pt x="8568" y="5045"/>
                    <a:pt x="8583" y="5127"/>
                  </a:cubicBezTo>
                  <a:cubicBezTo>
                    <a:pt x="8583" y="5168"/>
                    <a:pt x="8505" y="5086"/>
                    <a:pt x="8489" y="5127"/>
                  </a:cubicBezTo>
                  <a:cubicBezTo>
                    <a:pt x="8473" y="5168"/>
                    <a:pt x="8489" y="5209"/>
                    <a:pt x="8536" y="5209"/>
                  </a:cubicBezTo>
                  <a:cubicBezTo>
                    <a:pt x="8568" y="5209"/>
                    <a:pt x="8536" y="5250"/>
                    <a:pt x="8568" y="5332"/>
                  </a:cubicBezTo>
                  <a:cubicBezTo>
                    <a:pt x="8568" y="5332"/>
                    <a:pt x="8583" y="5332"/>
                    <a:pt x="8583" y="5332"/>
                  </a:cubicBezTo>
                  <a:cubicBezTo>
                    <a:pt x="8599" y="5414"/>
                    <a:pt x="8568" y="5414"/>
                    <a:pt x="8568" y="5496"/>
                  </a:cubicBezTo>
                  <a:cubicBezTo>
                    <a:pt x="8568" y="5537"/>
                    <a:pt x="8536" y="5578"/>
                    <a:pt x="8536" y="5496"/>
                  </a:cubicBezTo>
                  <a:cubicBezTo>
                    <a:pt x="8536" y="5455"/>
                    <a:pt x="8426" y="5455"/>
                    <a:pt x="8410" y="5496"/>
                  </a:cubicBezTo>
                  <a:cubicBezTo>
                    <a:pt x="8395" y="5578"/>
                    <a:pt x="8379" y="5619"/>
                    <a:pt x="8348" y="5537"/>
                  </a:cubicBezTo>
                  <a:cubicBezTo>
                    <a:pt x="8332" y="5496"/>
                    <a:pt x="8253" y="5578"/>
                    <a:pt x="8159" y="5578"/>
                  </a:cubicBezTo>
                  <a:cubicBezTo>
                    <a:pt x="8065" y="5578"/>
                    <a:pt x="7876" y="5619"/>
                    <a:pt x="7829" y="5660"/>
                  </a:cubicBezTo>
                  <a:cubicBezTo>
                    <a:pt x="7797" y="5701"/>
                    <a:pt x="7750" y="5865"/>
                    <a:pt x="7797" y="5988"/>
                  </a:cubicBezTo>
                  <a:cubicBezTo>
                    <a:pt x="7829" y="6111"/>
                    <a:pt x="7797" y="6152"/>
                    <a:pt x="7797" y="6193"/>
                  </a:cubicBezTo>
                  <a:cubicBezTo>
                    <a:pt x="7797" y="6275"/>
                    <a:pt x="7907" y="6439"/>
                    <a:pt x="7970" y="6439"/>
                  </a:cubicBezTo>
                  <a:cubicBezTo>
                    <a:pt x="8033" y="6480"/>
                    <a:pt x="8080" y="6644"/>
                    <a:pt x="8033" y="6767"/>
                  </a:cubicBezTo>
                  <a:cubicBezTo>
                    <a:pt x="8002" y="6890"/>
                    <a:pt x="7892" y="6726"/>
                    <a:pt x="7829" y="6603"/>
                  </a:cubicBezTo>
                  <a:cubicBezTo>
                    <a:pt x="7750" y="6439"/>
                    <a:pt x="7593" y="6398"/>
                    <a:pt x="7530" y="6398"/>
                  </a:cubicBezTo>
                  <a:cubicBezTo>
                    <a:pt x="7483" y="6398"/>
                    <a:pt x="7514" y="6275"/>
                    <a:pt x="7452" y="6275"/>
                  </a:cubicBezTo>
                  <a:cubicBezTo>
                    <a:pt x="7373" y="6275"/>
                    <a:pt x="7310" y="6439"/>
                    <a:pt x="7357" y="6439"/>
                  </a:cubicBezTo>
                  <a:cubicBezTo>
                    <a:pt x="7404" y="6439"/>
                    <a:pt x="7436" y="6439"/>
                    <a:pt x="7420" y="6480"/>
                  </a:cubicBezTo>
                  <a:cubicBezTo>
                    <a:pt x="7389" y="6562"/>
                    <a:pt x="7436" y="6521"/>
                    <a:pt x="7483" y="6603"/>
                  </a:cubicBezTo>
                  <a:cubicBezTo>
                    <a:pt x="7546" y="6644"/>
                    <a:pt x="7436" y="6767"/>
                    <a:pt x="7373" y="6644"/>
                  </a:cubicBezTo>
                  <a:cubicBezTo>
                    <a:pt x="7326" y="6562"/>
                    <a:pt x="7263" y="6644"/>
                    <a:pt x="7247" y="6726"/>
                  </a:cubicBezTo>
                  <a:cubicBezTo>
                    <a:pt x="7231" y="6808"/>
                    <a:pt x="7310" y="7013"/>
                    <a:pt x="7404" y="7054"/>
                  </a:cubicBezTo>
                  <a:cubicBezTo>
                    <a:pt x="7514" y="7095"/>
                    <a:pt x="7483" y="7177"/>
                    <a:pt x="7530" y="7218"/>
                  </a:cubicBezTo>
                  <a:cubicBezTo>
                    <a:pt x="7577" y="7259"/>
                    <a:pt x="7546" y="7300"/>
                    <a:pt x="7514" y="7341"/>
                  </a:cubicBezTo>
                  <a:cubicBezTo>
                    <a:pt x="7483" y="7341"/>
                    <a:pt x="7404" y="7218"/>
                    <a:pt x="7357" y="7136"/>
                  </a:cubicBezTo>
                  <a:cubicBezTo>
                    <a:pt x="7310" y="7054"/>
                    <a:pt x="7169" y="7177"/>
                    <a:pt x="7153" y="7095"/>
                  </a:cubicBezTo>
                  <a:cubicBezTo>
                    <a:pt x="7121" y="7013"/>
                    <a:pt x="7169" y="6931"/>
                    <a:pt x="7137" y="6849"/>
                  </a:cubicBezTo>
                  <a:cubicBezTo>
                    <a:pt x="7106" y="6808"/>
                    <a:pt x="7137" y="6685"/>
                    <a:pt x="7169" y="6521"/>
                  </a:cubicBezTo>
                  <a:cubicBezTo>
                    <a:pt x="7200" y="6398"/>
                    <a:pt x="7169" y="6152"/>
                    <a:pt x="7121" y="6111"/>
                  </a:cubicBezTo>
                  <a:cubicBezTo>
                    <a:pt x="7074" y="6111"/>
                    <a:pt x="7074" y="6234"/>
                    <a:pt x="7074" y="6275"/>
                  </a:cubicBezTo>
                  <a:cubicBezTo>
                    <a:pt x="7090" y="6316"/>
                    <a:pt x="7090" y="6480"/>
                    <a:pt x="7043" y="6603"/>
                  </a:cubicBezTo>
                  <a:cubicBezTo>
                    <a:pt x="7011" y="6726"/>
                    <a:pt x="6901" y="6726"/>
                    <a:pt x="6901" y="6808"/>
                  </a:cubicBezTo>
                  <a:cubicBezTo>
                    <a:pt x="6901" y="6890"/>
                    <a:pt x="6823" y="6972"/>
                    <a:pt x="6854" y="7013"/>
                  </a:cubicBezTo>
                  <a:cubicBezTo>
                    <a:pt x="6870" y="7095"/>
                    <a:pt x="6980" y="7382"/>
                    <a:pt x="6996" y="7464"/>
                  </a:cubicBezTo>
                  <a:cubicBezTo>
                    <a:pt x="7011" y="7546"/>
                    <a:pt x="6901" y="7873"/>
                    <a:pt x="6917" y="8037"/>
                  </a:cubicBezTo>
                  <a:cubicBezTo>
                    <a:pt x="6933" y="8201"/>
                    <a:pt x="6901" y="8283"/>
                    <a:pt x="6917" y="8365"/>
                  </a:cubicBezTo>
                  <a:cubicBezTo>
                    <a:pt x="6948" y="8447"/>
                    <a:pt x="6996" y="8365"/>
                    <a:pt x="7027" y="8406"/>
                  </a:cubicBezTo>
                  <a:cubicBezTo>
                    <a:pt x="7043" y="8447"/>
                    <a:pt x="7106" y="8365"/>
                    <a:pt x="7169" y="8324"/>
                  </a:cubicBezTo>
                  <a:cubicBezTo>
                    <a:pt x="7231" y="8283"/>
                    <a:pt x="7357" y="8488"/>
                    <a:pt x="7404" y="8529"/>
                  </a:cubicBezTo>
                  <a:cubicBezTo>
                    <a:pt x="7452" y="8611"/>
                    <a:pt x="7436" y="8693"/>
                    <a:pt x="7452" y="8775"/>
                  </a:cubicBezTo>
                  <a:cubicBezTo>
                    <a:pt x="7483" y="8898"/>
                    <a:pt x="7404" y="8898"/>
                    <a:pt x="7404" y="9021"/>
                  </a:cubicBezTo>
                  <a:cubicBezTo>
                    <a:pt x="7404" y="9185"/>
                    <a:pt x="7546" y="9226"/>
                    <a:pt x="7546" y="9267"/>
                  </a:cubicBezTo>
                  <a:cubicBezTo>
                    <a:pt x="7546" y="9308"/>
                    <a:pt x="7452" y="9308"/>
                    <a:pt x="7404" y="9267"/>
                  </a:cubicBezTo>
                  <a:cubicBezTo>
                    <a:pt x="7357" y="9226"/>
                    <a:pt x="7357" y="9062"/>
                    <a:pt x="7341" y="9062"/>
                  </a:cubicBezTo>
                  <a:cubicBezTo>
                    <a:pt x="7326" y="9021"/>
                    <a:pt x="7373" y="8898"/>
                    <a:pt x="7373" y="8816"/>
                  </a:cubicBezTo>
                  <a:cubicBezTo>
                    <a:pt x="7373" y="8693"/>
                    <a:pt x="7326" y="8652"/>
                    <a:pt x="7310" y="8611"/>
                  </a:cubicBezTo>
                  <a:cubicBezTo>
                    <a:pt x="7294" y="8529"/>
                    <a:pt x="7263" y="8447"/>
                    <a:pt x="7231" y="8447"/>
                  </a:cubicBezTo>
                  <a:cubicBezTo>
                    <a:pt x="7200" y="8488"/>
                    <a:pt x="7074" y="8488"/>
                    <a:pt x="7043" y="8611"/>
                  </a:cubicBezTo>
                  <a:cubicBezTo>
                    <a:pt x="6996" y="8693"/>
                    <a:pt x="7043" y="8939"/>
                    <a:pt x="7059" y="9062"/>
                  </a:cubicBezTo>
                  <a:cubicBezTo>
                    <a:pt x="7090" y="9185"/>
                    <a:pt x="6948" y="9349"/>
                    <a:pt x="6964" y="9431"/>
                  </a:cubicBezTo>
                  <a:cubicBezTo>
                    <a:pt x="6964" y="9554"/>
                    <a:pt x="6917" y="9595"/>
                    <a:pt x="6870" y="9677"/>
                  </a:cubicBezTo>
                  <a:cubicBezTo>
                    <a:pt x="6807" y="9759"/>
                    <a:pt x="6744" y="9800"/>
                    <a:pt x="6744" y="9923"/>
                  </a:cubicBezTo>
                  <a:cubicBezTo>
                    <a:pt x="6744" y="10046"/>
                    <a:pt x="6681" y="10005"/>
                    <a:pt x="6634" y="9923"/>
                  </a:cubicBezTo>
                  <a:cubicBezTo>
                    <a:pt x="6603" y="9882"/>
                    <a:pt x="6540" y="9964"/>
                    <a:pt x="6493" y="9964"/>
                  </a:cubicBezTo>
                  <a:cubicBezTo>
                    <a:pt x="6430" y="9964"/>
                    <a:pt x="6430" y="9841"/>
                    <a:pt x="6383" y="9882"/>
                  </a:cubicBezTo>
                  <a:cubicBezTo>
                    <a:pt x="6335" y="9923"/>
                    <a:pt x="6320" y="9800"/>
                    <a:pt x="6320" y="9718"/>
                  </a:cubicBezTo>
                  <a:cubicBezTo>
                    <a:pt x="6335" y="9636"/>
                    <a:pt x="6383" y="9718"/>
                    <a:pt x="6398" y="9759"/>
                  </a:cubicBezTo>
                  <a:cubicBezTo>
                    <a:pt x="6398" y="9841"/>
                    <a:pt x="6430" y="9800"/>
                    <a:pt x="6461" y="9759"/>
                  </a:cubicBezTo>
                  <a:cubicBezTo>
                    <a:pt x="6508" y="9718"/>
                    <a:pt x="6493" y="9841"/>
                    <a:pt x="6540" y="9841"/>
                  </a:cubicBezTo>
                  <a:cubicBezTo>
                    <a:pt x="6587" y="9841"/>
                    <a:pt x="6571" y="9759"/>
                    <a:pt x="6603" y="9759"/>
                  </a:cubicBezTo>
                  <a:cubicBezTo>
                    <a:pt x="6650" y="9800"/>
                    <a:pt x="6650" y="9759"/>
                    <a:pt x="6634" y="9677"/>
                  </a:cubicBezTo>
                  <a:cubicBezTo>
                    <a:pt x="6618" y="9636"/>
                    <a:pt x="6666" y="9595"/>
                    <a:pt x="6697" y="9554"/>
                  </a:cubicBezTo>
                  <a:cubicBezTo>
                    <a:pt x="6713" y="9554"/>
                    <a:pt x="6713" y="9431"/>
                    <a:pt x="6728" y="9390"/>
                  </a:cubicBezTo>
                  <a:cubicBezTo>
                    <a:pt x="6760" y="9349"/>
                    <a:pt x="6744" y="9308"/>
                    <a:pt x="6760" y="9308"/>
                  </a:cubicBezTo>
                  <a:cubicBezTo>
                    <a:pt x="6791" y="9267"/>
                    <a:pt x="6807" y="9185"/>
                    <a:pt x="6823" y="9185"/>
                  </a:cubicBezTo>
                  <a:cubicBezTo>
                    <a:pt x="6854" y="9185"/>
                    <a:pt x="6870" y="9062"/>
                    <a:pt x="6854" y="9021"/>
                  </a:cubicBezTo>
                  <a:cubicBezTo>
                    <a:pt x="6838" y="8980"/>
                    <a:pt x="6854" y="8816"/>
                    <a:pt x="6886" y="8816"/>
                  </a:cubicBezTo>
                  <a:cubicBezTo>
                    <a:pt x="6901" y="8775"/>
                    <a:pt x="6901" y="8734"/>
                    <a:pt x="6886" y="8693"/>
                  </a:cubicBezTo>
                  <a:cubicBezTo>
                    <a:pt x="6870" y="8652"/>
                    <a:pt x="6776" y="8488"/>
                    <a:pt x="6791" y="8406"/>
                  </a:cubicBezTo>
                  <a:cubicBezTo>
                    <a:pt x="6791" y="8324"/>
                    <a:pt x="6776" y="8119"/>
                    <a:pt x="6776" y="8078"/>
                  </a:cubicBezTo>
                  <a:cubicBezTo>
                    <a:pt x="6791" y="7996"/>
                    <a:pt x="6791" y="7832"/>
                    <a:pt x="6776" y="7750"/>
                  </a:cubicBezTo>
                  <a:cubicBezTo>
                    <a:pt x="6776" y="7669"/>
                    <a:pt x="6807" y="7587"/>
                    <a:pt x="6807" y="7423"/>
                  </a:cubicBezTo>
                  <a:cubicBezTo>
                    <a:pt x="6823" y="7259"/>
                    <a:pt x="6744" y="7095"/>
                    <a:pt x="6713" y="7013"/>
                  </a:cubicBezTo>
                  <a:cubicBezTo>
                    <a:pt x="6666" y="6972"/>
                    <a:pt x="6697" y="6890"/>
                    <a:pt x="6744" y="6767"/>
                  </a:cubicBezTo>
                  <a:cubicBezTo>
                    <a:pt x="6807" y="6685"/>
                    <a:pt x="6807" y="6316"/>
                    <a:pt x="6807" y="6234"/>
                  </a:cubicBezTo>
                  <a:cubicBezTo>
                    <a:pt x="6807" y="6152"/>
                    <a:pt x="6697" y="6070"/>
                    <a:pt x="6650" y="6070"/>
                  </a:cubicBezTo>
                  <a:cubicBezTo>
                    <a:pt x="6603" y="6111"/>
                    <a:pt x="6445" y="6070"/>
                    <a:pt x="6414" y="6070"/>
                  </a:cubicBezTo>
                  <a:cubicBezTo>
                    <a:pt x="6367" y="6029"/>
                    <a:pt x="6351" y="6152"/>
                    <a:pt x="6335" y="6234"/>
                  </a:cubicBezTo>
                  <a:cubicBezTo>
                    <a:pt x="6320" y="6357"/>
                    <a:pt x="6272" y="6480"/>
                    <a:pt x="6257" y="6726"/>
                  </a:cubicBezTo>
                  <a:cubicBezTo>
                    <a:pt x="6225" y="6931"/>
                    <a:pt x="6131" y="7013"/>
                    <a:pt x="6084" y="7054"/>
                  </a:cubicBezTo>
                  <a:cubicBezTo>
                    <a:pt x="6037" y="7095"/>
                    <a:pt x="6005" y="7259"/>
                    <a:pt x="6037" y="7341"/>
                  </a:cubicBezTo>
                  <a:cubicBezTo>
                    <a:pt x="6052" y="7423"/>
                    <a:pt x="6084" y="7341"/>
                    <a:pt x="6100" y="7382"/>
                  </a:cubicBezTo>
                  <a:cubicBezTo>
                    <a:pt x="6115" y="7423"/>
                    <a:pt x="6100" y="7628"/>
                    <a:pt x="6084" y="7628"/>
                  </a:cubicBezTo>
                  <a:cubicBezTo>
                    <a:pt x="6068" y="7669"/>
                    <a:pt x="6115" y="7750"/>
                    <a:pt x="6084" y="7791"/>
                  </a:cubicBezTo>
                  <a:cubicBezTo>
                    <a:pt x="6052" y="7832"/>
                    <a:pt x="6021" y="7955"/>
                    <a:pt x="6037" y="8037"/>
                  </a:cubicBezTo>
                  <a:cubicBezTo>
                    <a:pt x="6052" y="8078"/>
                    <a:pt x="6147" y="8119"/>
                    <a:pt x="6178" y="8160"/>
                  </a:cubicBezTo>
                  <a:cubicBezTo>
                    <a:pt x="6225" y="8242"/>
                    <a:pt x="6210" y="8324"/>
                    <a:pt x="6241" y="8447"/>
                  </a:cubicBezTo>
                  <a:cubicBezTo>
                    <a:pt x="6272" y="8529"/>
                    <a:pt x="6304" y="8488"/>
                    <a:pt x="6320" y="8529"/>
                  </a:cubicBezTo>
                  <a:cubicBezTo>
                    <a:pt x="6335" y="8611"/>
                    <a:pt x="6257" y="8857"/>
                    <a:pt x="6241" y="8857"/>
                  </a:cubicBezTo>
                  <a:cubicBezTo>
                    <a:pt x="6210" y="8857"/>
                    <a:pt x="6115" y="8611"/>
                    <a:pt x="6084" y="8529"/>
                  </a:cubicBezTo>
                  <a:cubicBezTo>
                    <a:pt x="6052" y="8488"/>
                    <a:pt x="5942" y="8406"/>
                    <a:pt x="5879" y="8324"/>
                  </a:cubicBezTo>
                  <a:cubicBezTo>
                    <a:pt x="5817" y="8242"/>
                    <a:pt x="5769" y="8242"/>
                    <a:pt x="5707" y="8119"/>
                  </a:cubicBezTo>
                  <a:cubicBezTo>
                    <a:pt x="5644" y="8037"/>
                    <a:pt x="5597" y="7955"/>
                    <a:pt x="5486" y="7996"/>
                  </a:cubicBezTo>
                  <a:cubicBezTo>
                    <a:pt x="5361" y="7996"/>
                    <a:pt x="5282" y="7914"/>
                    <a:pt x="5251" y="7914"/>
                  </a:cubicBezTo>
                  <a:cubicBezTo>
                    <a:pt x="5203" y="7955"/>
                    <a:pt x="5219" y="7832"/>
                    <a:pt x="5156" y="7750"/>
                  </a:cubicBezTo>
                  <a:cubicBezTo>
                    <a:pt x="5093" y="7669"/>
                    <a:pt x="5046" y="7546"/>
                    <a:pt x="4999" y="7628"/>
                  </a:cubicBezTo>
                  <a:cubicBezTo>
                    <a:pt x="4968" y="7669"/>
                    <a:pt x="4983" y="7873"/>
                    <a:pt x="5046" y="7873"/>
                  </a:cubicBezTo>
                  <a:cubicBezTo>
                    <a:pt x="5093" y="7914"/>
                    <a:pt x="5062" y="7996"/>
                    <a:pt x="5125" y="7996"/>
                  </a:cubicBezTo>
                  <a:cubicBezTo>
                    <a:pt x="5188" y="7955"/>
                    <a:pt x="5219" y="8037"/>
                    <a:pt x="5219" y="8119"/>
                  </a:cubicBezTo>
                  <a:cubicBezTo>
                    <a:pt x="5203" y="8242"/>
                    <a:pt x="5235" y="8324"/>
                    <a:pt x="5266" y="8406"/>
                  </a:cubicBezTo>
                  <a:cubicBezTo>
                    <a:pt x="5298" y="8488"/>
                    <a:pt x="5282" y="8570"/>
                    <a:pt x="5235" y="8570"/>
                  </a:cubicBezTo>
                  <a:cubicBezTo>
                    <a:pt x="5188" y="8570"/>
                    <a:pt x="5125" y="8611"/>
                    <a:pt x="5141" y="8693"/>
                  </a:cubicBezTo>
                  <a:cubicBezTo>
                    <a:pt x="5172" y="8775"/>
                    <a:pt x="5125" y="8816"/>
                    <a:pt x="5078" y="8775"/>
                  </a:cubicBezTo>
                  <a:cubicBezTo>
                    <a:pt x="5031" y="8734"/>
                    <a:pt x="5062" y="8611"/>
                    <a:pt x="5078" y="8570"/>
                  </a:cubicBezTo>
                  <a:cubicBezTo>
                    <a:pt x="5093" y="8529"/>
                    <a:pt x="5031" y="8447"/>
                    <a:pt x="4999" y="8406"/>
                  </a:cubicBezTo>
                  <a:cubicBezTo>
                    <a:pt x="4968" y="8406"/>
                    <a:pt x="4842" y="8652"/>
                    <a:pt x="4810" y="8693"/>
                  </a:cubicBezTo>
                  <a:cubicBezTo>
                    <a:pt x="4779" y="8693"/>
                    <a:pt x="4685" y="8611"/>
                    <a:pt x="4590" y="8693"/>
                  </a:cubicBezTo>
                  <a:cubicBezTo>
                    <a:pt x="4512" y="8734"/>
                    <a:pt x="4512" y="8898"/>
                    <a:pt x="4480" y="8898"/>
                  </a:cubicBezTo>
                  <a:cubicBezTo>
                    <a:pt x="4449" y="8898"/>
                    <a:pt x="4339" y="8939"/>
                    <a:pt x="4307" y="8857"/>
                  </a:cubicBezTo>
                  <a:cubicBezTo>
                    <a:pt x="4276" y="8816"/>
                    <a:pt x="4307" y="8775"/>
                    <a:pt x="4339" y="8775"/>
                  </a:cubicBezTo>
                  <a:cubicBezTo>
                    <a:pt x="4386" y="8775"/>
                    <a:pt x="4386" y="8734"/>
                    <a:pt x="4370" y="8693"/>
                  </a:cubicBezTo>
                  <a:cubicBezTo>
                    <a:pt x="4355" y="8611"/>
                    <a:pt x="4402" y="8488"/>
                    <a:pt x="4402" y="8447"/>
                  </a:cubicBezTo>
                  <a:cubicBezTo>
                    <a:pt x="4402" y="8406"/>
                    <a:pt x="4245" y="8529"/>
                    <a:pt x="4229" y="8570"/>
                  </a:cubicBezTo>
                  <a:cubicBezTo>
                    <a:pt x="4197" y="8652"/>
                    <a:pt x="4229" y="8734"/>
                    <a:pt x="4197" y="8775"/>
                  </a:cubicBezTo>
                  <a:cubicBezTo>
                    <a:pt x="4182" y="8816"/>
                    <a:pt x="4182" y="8693"/>
                    <a:pt x="4150" y="8693"/>
                  </a:cubicBezTo>
                  <a:cubicBezTo>
                    <a:pt x="4119" y="8652"/>
                    <a:pt x="3899" y="8775"/>
                    <a:pt x="3852" y="8898"/>
                  </a:cubicBezTo>
                  <a:cubicBezTo>
                    <a:pt x="3820" y="9021"/>
                    <a:pt x="3741" y="9021"/>
                    <a:pt x="3741" y="9103"/>
                  </a:cubicBezTo>
                  <a:cubicBezTo>
                    <a:pt x="3741" y="9185"/>
                    <a:pt x="3631" y="9185"/>
                    <a:pt x="3600" y="9226"/>
                  </a:cubicBezTo>
                  <a:cubicBezTo>
                    <a:pt x="3553" y="9267"/>
                    <a:pt x="3584" y="9472"/>
                    <a:pt x="3569" y="9554"/>
                  </a:cubicBezTo>
                  <a:cubicBezTo>
                    <a:pt x="3553" y="9677"/>
                    <a:pt x="3396" y="9636"/>
                    <a:pt x="3348" y="9636"/>
                  </a:cubicBezTo>
                  <a:cubicBezTo>
                    <a:pt x="3301" y="9636"/>
                    <a:pt x="3286" y="9390"/>
                    <a:pt x="3254" y="9390"/>
                  </a:cubicBezTo>
                  <a:cubicBezTo>
                    <a:pt x="3207" y="9390"/>
                    <a:pt x="3238" y="9226"/>
                    <a:pt x="3254" y="9185"/>
                  </a:cubicBezTo>
                  <a:cubicBezTo>
                    <a:pt x="3254" y="9103"/>
                    <a:pt x="3286" y="9185"/>
                    <a:pt x="3333" y="9103"/>
                  </a:cubicBezTo>
                  <a:cubicBezTo>
                    <a:pt x="3380" y="9021"/>
                    <a:pt x="3427" y="9144"/>
                    <a:pt x="3443" y="9062"/>
                  </a:cubicBezTo>
                  <a:cubicBezTo>
                    <a:pt x="3474" y="9021"/>
                    <a:pt x="3380" y="8898"/>
                    <a:pt x="3364" y="8775"/>
                  </a:cubicBezTo>
                  <a:cubicBezTo>
                    <a:pt x="3364" y="8652"/>
                    <a:pt x="3270" y="8611"/>
                    <a:pt x="3207" y="8652"/>
                  </a:cubicBezTo>
                  <a:cubicBezTo>
                    <a:pt x="3160" y="8693"/>
                    <a:pt x="3097" y="8652"/>
                    <a:pt x="3050" y="8611"/>
                  </a:cubicBezTo>
                  <a:cubicBezTo>
                    <a:pt x="3018" y="8529"/>
                    <a:pt x="3018" y="8693"/>
                    <a:pt x="3081" y="8734"/>
                  </a:cubicBezTo>
                  <a:cubicBezTo>
                    <a:pt x="3128" y="8775"/>
                    <a:pt x="3097" y="8898"/>
                    <a:pt x="3113" y="8939"/>
                  </a:cubicBezTo>
                  <a:cubicBezTo>
                    <a:pt x="3128" y="9021"/>
                    <a:pt x="3097" y="9185"/>
                    <a:pt x="3066" y="9308"/>
                  </a:cubicBezTo>
                  <a:cubicBezTo>
                    <a:pt x="3034" y="9431"/>
                    <a:pt x="3050" y="9431"/>
                    <a:pt x="3113" y="9431"/>
                  </a:cubicBezTo>
                  <a:cubicBezTo>
                    <a:pt x="3160" y="9431"/>
                    <a:pt x="3160" y="9595"/>
                    <a:pt x="3160" y="9718"/>
                  </a:cubicBezTo>
                  <a:cubicBezTo>
                    <a:pt x="3160" y="9841"/>
                    <a:pt x="3113" y="9882"/>
                    <a:pt x="3113" y="9964"/>
                  </a:cubicBezTo>
                  <a:cubicBezTo>
                    <a:pt x="3113" y="10087"/>
                    <a:pt x="3066" y="9923"/>
                    <a:pt x="3066" y="9964"/>
                  </a:cubicBezTo>
                  <a:cubicBezTo>
                    <a:pt x="3050" y="10005"/>
                    <a:pt x="3034" y="9964"/>
                    <a:pt x="3018" y="9882"/>
                  </a:cubicBezTo>
                  <a:cubicBezTo>
                    <a:pt x="3018" y="9800"/>
                    <a:pt x="2940" y="9841"/>
                    <a:pt x="2893" y="9800"/>
                  </a:cubicBezTo>
                  <a:cubicBezTo>
                    <a:pt x="2845" y="9800"/>
                    <a:pt x="2830" y="9841"/>
                    <a:pt x="2814" y="9923"/>
                  </a:cubicBezTo>
                  <a:cubicBezTo>
                    <a:pt x="2798" y="10005"/>
                    <a:pt x="2735" y="10046"/>
                    <a:pt x="2704" y="10046"/>
                  </a:cubicBezTo>
                  <a:cubicBezTo>
                    <a:pt x="2672" y="10046"/>
                    <a:pt x="2610" y="10210"/>
                    <a:pt x="2578" y="10292"/>
                  </a:cubicBezTo>
                  <a:cubicBezTo>
                    <a:pt x="2547" y="10333"/>
                    <a:pt x="2547" y="10456"/>
                    <a:pt x="2594" y="10579"/>
                  </a:cubicBezTo>
                  <a:cubicBezTo>
                    <a:pt x="2641" y="10661"/>
                    <a:pt x="2641" y="10743"/>
                    <a:pt x="2641" y="10824"/>
                  </a:cubicBezTo>
                  <a:cubicBezTo>
                    <a:pt x="2641" y="10865"/>
                    <a:pt x="2515" y="10865"/>
                    <a:pt x="2484" y="10783"/>
                  </a:cubicBezTo>
                  <a:cubicBezTo>
                    <a:pt x="2468" y="10743"/>
                    <a:pt x="2390" y="10702"/>
                    <a:pt x="2358" y="10702"/>
                  </a:cubicBezTo>
                  <a:cubicBezTo>
                    <a:pt x="2327" y="10743"/>
                    <a:pt x="2248" y="10497"/>
                    <a:pt x="2217" y="10497"/>
                  </a:cubicBezTo>
                  <a:cubicBezTo>
                    <a:pt x="2169" y="10497"/>
                    <a:pt x="2154" y="10620"/>
                    <a:pt x="2138" y="10661"/>
                  </a:cubicBezTo>
                  <a:cubicBezTo>
                    <a:pt x="2122" y="10743"/>
                    <a:pt x="2154" y="10743"/>
                    <a:pt x="2169" y="10865"/>
                  </a:cubicBezTo>
                  <a:cubicBezTo>
                    <a:pt x="2201" y="10988"/>
                    <a:pt x="2264" y="10988"/>
                    <a:pt x="2295" y="10988"/>
                  </a:cubicBezTo>
                  <a:cubicBezTo>
                    <a:pt x="2327" y="10988"/>
                    <a:pt x="2327" y="11111"/>
                    <a:pt x="2311" y="11193"/>
                  </a:cubicBezTo>
                  <a:cubicBezTo>
                    <a:pt x="2295" y="11234"/>
                    <a:pt x="2232" y="11275"/>
                    <a:pt x="2217" y="11234"/>
                  </a:cubicBezTo>
                  <a:cubicBezTo>
                    <a:pt x="2201" y="11152"/>
                    <a:pt x="2122" y="11234"/>
                    <a:pt x="2122" y="11152"/>
                  </a:cubicBezTo>
                  <a:cubicBezTo>
                    <a:pt x="2107" y="11070"/>
                    <a:pt x="2059" y="10947"/>
                    <a:pt x="1997" y="10988"/>
                  </a:cubicBezTo>
                  <a:cubicBezTo>
                    <a:pt x="1934" y="10988"/>
                    <a:pt x="1934" y="10906"/>
                    <a:pt x="1934" y="10783"/>
                  </a:cubicBezTo>
                  <a:cubicBezTo>
                    <a:pt x="1934" y="10661"/>
                    <a:pt x="1902" y="10579"/>
                    <a:pt x="1902" y="10538"/>
                  </a:cubicBezTo>
                  <a:cubicBezTo>
                    <a:pt x="1902" y="10497"/>
                    <a:pt x="1871" y="10374"/>
                    <a:pt x="1902" y="10333"/>
                  </a:cubicBezTo>
                  <a:cubicBezTo>
                    <a:pt x="1934" y="10292"/>
                    <a:pt x="1918" y="10210"/>
                    <a:pt x="1918" y="10128"/>
                  </a:cubicBezTo>
                  <a:cubicBezTo>
                    <a:pt x="1918" y="10046"/>
                    <a:pt x="1871" y="9923"/>
                    <a:pt x="1824" y="9923"/>
                  </a:cubicBezTo>
                  <a:cubicBezTo>
                    <a:pt x="1776" y="9923"/>
                    <a:pt x="1776" y="9800"/>
                    <a:pt x="1745" y="9800"/>
                  </a:cubicBezTo>
                  <a:cubicBezTo>
                    <a:pt x="1698" y="9759"/>
                    <a:pt x="1619" y="9595"/>
                    <a:pt x="1619" y="9513"/>
                  </a:cubicBezTo>
                  <a:cubicBezTo>
                    <a:pt x="1619" y="9431"/>
                    <a:pt x="1556" y="9431"/>
                    <a:pt x="1572" y="9390"/>
                  </a:cubicBezTo>
                  <a:cubicBezTo>
                    <a:pt x="1588" y="9390"/>
                    <a:pt x="1635" y="9431"/>
                    <a:pt x="1682" y="9513"/>
                  </a:cubicBezTo>
                  <a:cubicBezTo>
                    <a:pt x="1714" y="9595"/>
                    <a:pt x="1761" y="9677"/>
                    <a:pt x="1855" y="9718"/>
                  </a:cubicBezTo>
                  <a:cubicBezTo>
                    <a:pt x="1934" y="9718"/>
                    <a:pt x="1981" y="9841"/>
                    <a:pt x="2075" y="9882"/>
                  </a:cubicBezTo>
                  <a:cubicBezTo>
                    <a:pt x="2169" y="9923"/>
                    <a:pt x="2232" y="9964"/>
                    <a:pt x="2374" y="10005"/>
                  </a:cubicBezTo>
                  <a:cubicBezTo>
                    <a:pt x="2515" y="10046"/>
                    <a:pt x="2688" y="9677"/>
                    <a:pt x="2735" y="9595"/>
                  </a:cubicBezTo>
                  <a:cubicBezTo>
                    <a:pt x="2767" y="9472"/>
                    <a:pt x="2720" y="9267"/>
                    <a:pt x="2720" y="9185"/>
                  </a:cubicBezTo>
                  <a:cubicBezTo>
                    <a:pt x="2720" y="9103"/>
                    <a:pt x="2657" y="9103"/>
                    <a:pt x="2657" y="9062"/>
                  </a:cubicBezTo>
                  <a:cubicBezTo>
                    <a:pt x="2641" y="8980"/>
                    <a:pt x="2594" y="8898"/>
                    <a:pt x="2547" y="8898"/>
                  </a:cubicBezTo>
                  <a:cubicBezTo>
                    <a:pt x="2484" y="8898"/>
                    <a:pt x="2484" y="8734"/>
                    <a:pt x="2437" y="8734"/>
                  </a:cubicBezTo>
                  <a:cubicBezTo>
                    <a:pt x="2390" y="8734"/>
                    <a:pt x="2374" y="8693"/>
                    <a:pt x="2248" y="8488"/>
                  </a:cubicBezTo>
                  <a:cubicBezTo>
                    <a:pt x="2138" y="8283"/>
                    <a:pt x="1981" y="8160"/>
                    <a:pt x="1965" y="8201"/>
                  </a:cubicBezTo>
                  <a:cubicBezTo>
                    <a:pt x="1934" y="8242"/>
                    <a:pt x="1918" y="8242"/>
                    <a:pt x="1902" y="8160"/>
                  </a:cubicBezTo>
                  <a:cubicBezTo>
                    <a:pt x="1871" y="8078"/>
                    <a:pt x="1839" y="8119"/>
                    <a:pt x="1808" y="8160"/>
                  </a:cubicBezTo>
                  <a:cubicBezTo>
                    <a:pt x="1776" y="8242"/>
                    <a:pt x="1745" y="8119"/>
                    <a:pt x="1682" y="8160"/>
                  </a:cubicBezTo>
                  <a:cubicBezTo>
                    <a:pt x="1635" y="8201"/>
                    <a:pt x="1603" y="8078"/>
                    <a:pt x="1619" y="8037"/>
                  </a:cubicBezTo>
                  <a:cubicBezTo>
                    <a:pt x="1635" y="7996"/>
                    <a:pt x="1714" y="8037"/>
                    <a:pt x="1714" y="7955"/>
                  </a:cubicBezTo>
                  <a:cubicBezTo>
                    <a:pt x="1714" y="7873"/>
                    <a:pt x="1682" y="7955"/>
                    <a:pt x="1619" y="7873"/>
                  </a:cubicBezTo>
                  <a:cubicBezTo>
                    <a:pt x="1572" y="7791"/>
                    <a:pt x="1541" y="7832"/>
                    <a:pt x="1541" y="7914"/>
                  </a:cubicBezTo>
                  <a:cubicBezTo>
                    <a:pt x="1525" y="7996"/>
                    <a:pt x="1478" y="7955"/>
                    <a:pt x="1462" y="7914"/>
                  </a:cubicBezTo>
                  <a:cubicBezTo>
                    <a:pt x="1462" y="7914"/>
                    <a:pt x="1446" y="7914"/>
                    <a:pt x="1446" y="7873"/>
                  </a:cubicBezTo>
                  <a:cubicBezTo>
                    <a:pt x="1446" y="7996"/>
                    <a:pt x="1415" y="8037"/>
                    <a:pt x="1383" y="7996"/>
                  </a:cubicBezTo>
                  <a:cubicBezTo>
                    <a:pt x="1352" y="7996"/>
                    <a:pt x="1321" y="8119"/>
                    <a:pt x="1289" y="8119"/>
                  </a:cubicBezTo>
                  <a:cubicBezTo>
                    <a:pt x="1242" y="8119"/>
                    <a:pt x="1210" y="8242"/>
                    <a:pt x="1195" y="8324"/>
                  </a:cubicBezTo>
                  <a:cubicBezTo>
                    <a:pt x="1195" y="8406"/>
                    <a:pt x="1148" y="8365"/>
                    <a:pt x="1148" y="8447"/>
                  </a:cubicBezTo>
                  <a:cubicBezTo>
                    <a:pt x="1148" y="8488"/>
                    <a:pt x="1148" y="8529"/>
                    <a:pt x="1132" y="8611"/>
                  </a:cubicBezTo>
                  <a:cubicBezTo>
                    <a:pt x="1116" y="8652"/>
                    <a:pt x="1132" y="8693"/>
                    <a:pt x="1148" y="8775"/>
                  </a:cubicBezTo>
                  <a:cubicBezTo>
                    <a:pt x="1163" y="8898"/>
                    <a:pt x="1210" y="8898"/>
                    <a:pt x="1226" y="8898"/>
                  </a:cubicBezTo>
                  <a:cubicBezTo>
                    <a:pt x="1242" y="8939"/>
                    <a:pt x="1321" y="9103"/>
                    <a:pt x="1321" y="9144"/>
                  </a:cubicBezTo>
                  <a:cubicBezTo>
                    <a:pt x="1321" y="9226"/>
                    <a:pt x="1258" y="9349"/>
                    <a:pt x="1242" y="9390"/>
                  </a:cubicBezTo>
                  <a:cubicBezTo>
                    <a:pt x="1210" y="9431"/>
                    <a:pt x="1179" y="9513"/>
                    <a:pt x="1195" y="9595"/>
                  </a:cubicBezTo>
                  <a:cubicBezTo>
                    <a:pt x="1210" y="9636"/>
                    <a:pt x="1273" y="9882"/>
                    <a:pt x="1321" y="10087"/>
                  </a:cubicBezTo>
                  <a:cubicBezTo>
                    <a:pt x="1368" y="10292"/>
                    <a:pt x="1305" y="10210"/>
                    <a:pt x="1273" y="10292"/>
                  </a:cubicBezTo>
                  <a:cubicBezTo>
                    <a:pt x="1258" y="10374"/>
                    <a:pt x="1289" y="10497"/>
                    <a:pt x="1289" y="10538"/>
                  </a:cubicBezTo>
                  <a:cubicBezTo>
                    <a:pt x="1305" y="10579"/>
                    <a:pt x="1258" y="10579"/>
                    <a:pt x="1273" y="10620"/>
                  </a:cubicBezTo>
                  <a:cubicBezTo>
                    <a:pt x="1273" y="10702"/>
                    <a:pt x="1321" y="10702"/>
                    <a:pt x="1336" y="10743"/>
                  </a:cubicBezTo>
                  <a:cubicBezTo>
                    <a:pt x="1336" y="10783"/>
                    <a:pt x="1289" y="10824"/>
                    <a:pt x="1305" y="10906"/>
                  </a:cubicBezTo>
                  <a:cubicBezTo>
                    <a:pt x="1336" y="10988"/>
                    <a:pt x="1368" y="10988"/>
                    <a:pt x="1383" y="11070"/>
                  </a:cubicBezTo>
                  <a:cubicBezTo>
                    <a:pt x="1383" y="11193"/>
                    <a:pt x="1289" y="11193"/>
                    <a:pt x="1305" y="11275"/>
                  </a:cubicBezTo>
                  <a:cubicBezTo>
                    <a:pt x="1305" y="11357"/>
                    <a:pt x="1415" y="11439"/>
                    <a:pt x="1462" y="11603"/>
                  </a:cubicBezTo>
                  <a:cubicBezTo>
                    <a:pt x="1509" y="11726"/>
                    <a:pt x="1509" y="11767"/>
                    <a:pt x="1493" y="11849"/>
                  </a:cubicBezTo>
                  <a:cubicBezTo>
                    <a:pt x="1478" y="12013"/>
                    <a:pt x="1336" y="12136"/>
                    <a:pt x="1305" y="12300"/>
                  </a:cubicBezTo>
                  <a:cubicBezTo>
                    <a:pt x="1273" y="12505"/>
                    <a:pt x="1163" y="12587"/>
                    <a:pt x="1116" y="12710"/>
                  </a:cubicBezTo>
                  <a:cubicBezTo>
                    <a:pt x="1085" y="12792"/>
                    <a:pt x="1069" y="12874"/>
                    <a:pt x="1053" y="12915"/>
                  </a:cubicBezTo>
                  <a:cubicBezTo>
                    <a:pt x="1069" y="12915"/>
                    <a:pt x="1100" y="12915"/>
                    <a:pt x="1100" y="12874"/>
                  </a:cubicBezTo>
                  <a:cubicBezTo>
                    <a:pt x="1132" y="12833"/>
                    <a:pt x="1163" y="13038"/>
                    <a:pt x="1179" y="13079"/>
                  </a:cubicBezTo>
                  <a:cubicBezTo>
                    <a:pt x="1210" y="13161"/>
                    <a:pt x="1273" y="13079"/>
                    <a:pt x="1289" y="13161"/>
                  </a:cubicBezTo>
                  <a:cubicBezTo>
                    <a:pt x="1321" y="13202"/>
                    <a:pt x="1273" y="13202"/>
                    <a:pt x="1242" y="13202"/>
                  </a:cubicBezTo>
                  <a:cubicBezTo>
                    <a:pt x="1195" y="13202"/>
                    <a:pt x="1179" y="13243"/>
                    <a:pt x="1116" y="13325"/>
                  </a:cubicBezTo>
                  <a:cubicBezTo>
                    <a:pt x="1069" y="13366"/>
                    <a:pt x="1069" y="13407"/>
                    <a:pt x="1053" y="13448"/>
                  </a:cubicBezTo>
                  <a:cubicBezTo>
                    <a:pt x="1085" y="13530"/>
                    <a:pt x="1038" y="13571"/>
                    <a:pt x="1022" y="13653"/>
                  </a:cubicBezTo>
                  <a:cubicBezTo>
                    <a:pt x="1006" y="13735"/>
                    <a:pt x="990" y="13776"/>
                    <a:pt x="990" y="13817"/>
                  </a:cubicBezTo>
                  <a:cubicBezTo>
                    <a:pt x="975" y="13898"/>
                    <a:pt x="990" y="13939"/>
                    <a:pt x="990" y="14021"/>
                  </a:cubicBezTo>
                  <a:cubicBezTo>
                    <a:pt x="990" y="14103"/>
                    <a:pt x="1006" y="14103"/>
                    <a:pt x="1022" y="14185"/>
                  </a:cubicBezTo>
                  <a:cubicBezTo>
                    <a:pt x="1038" y="14267"/>
                    <a:pt x="1006" y="14267"/>
                    <a:pt x="990" y="14308"/>
                  </a:cubicBezTo>
                  <a:cubicBezTo>
                    <a:pt x="975" y="14349"/>
                    <a:pt x="975" y="14431"/>
                    <a:pt x="1006" y="14472"/>
                  </a:cubicBezTo>
                  <a:cubicBezTo>
                    <a:pt x="1022" y="14513"/>
                    <a:pt x="1022" y="14595"/>
                    <a:pt x="1022" y="14636"/>
                  </a:cubicBezTo>
                  <a:cubicBezTo>
                    <a:pt x="1006" y="14718"/>
                    <a:pt x="1038" y="14800"/>
                    <a:pt x="1053" y="14841"/>
                  </a:cubicBezTo>
                  <a:cubicBezTo>
                    <a:pt x="1085" y="14882"/>
                    <a:pt x="1069" y="15046"/>
                    <a:pt x="1085" y="15087"/>
                  </a:cubicBezTo>
                  <a:cubicBezTo>
                    <a:pt x="1116" y="15087"/>
                    <a:pt x="1132" y="15128"/>
                    <a:pt x="1163" y="15128"/>
                  </a:cubicBezTo>
                  <a:cubicBezTo>
                    <a:pt x="1195" y="15087"/>
                    <a:pt x="1210" y="15128"/>
                    <a:pt x="1226" y="15210"/>
                  </a:cubicBezTo>
                  <a:cubicBezTo>
                    <a:pt x="1242" y="15251"/>
                    <a:pt x="1258" y="15251"/>
                    <a:pt x="1289" y="15210"/>
                  </a:cubicBezTo>
                  <a:cubicBezTo>
                    <a:pt x="1321" y="15169"/>
                    <a:pt x="1399" y="15251"/>
                    <a:pt x="1415" y="15292"/>
                  </a:cubicBezTo>
                  <a:cubicBezTo>
                    <a:pt x="1431" y="15292"/>
                    <a:pt x="1415" y="15415"/>
                    <a:pt x="1415" y="15497"/>
                  </a:cubicBezTo>
                  <a:cubicBezTo>
                    <a:pt x="1415" y="15579"/>
                    <a:pt x="1399" y="15702"/>
                    <a:pt x="1431" y="15743"/>
                  </a:cubicBezTo>
                  <a:cubicBezTo>
                    <a:pt x="1462" y="15784"/>
                    <a:pt x="1462" y="15907"/>
                    <a:pt x="1493" y="15948"/>
                  </a:cubicBezTo>
                  <a:cubicBezTo>
                    <a:pt x="1525" y="15989"/>
                    <a:pt x="1541" y="16112"/>
                    <a:pt x="1572" y="16153"/>
                  </a:cubicBezTo>
                  <a:cubicBezTo>
                    <a:pt x="1588" y="16153"/>
                    <a:pt x="1635" y="16235"/>
                    <a:pt x="1635" y="16317"/>
                  </a:cubicBezTo>
                  <a:cubicBezTo>
                    <a:pt x="1635" y="16358"/>
                    <a:pt x="1603" y="16440"/>
                    <a:pt x="1572" y="16440"/>
                  </a:cubicBezTo>
                  <a:cubicBezTo>
                    <a:pt x="1541" y="16481"/>
                    <a:pt x="1493" y="16358"/>
                    <a:pt x="1478" y="16440"/>
                  </a:cubicBezTo>
                  <a:cubicBezTo>
                    <a:pt x="1462" y="16481"/>
                    <a:pt x="1493" y="16563"/>
                    <a:pt x="1493" y="16727"/>
                  </a:cubicBezTo>
                  <a:cubicBezTo>
                    <a:pt x="1509" y="16891"/>
                    <a:pt x="1525" y="16891"/>
                    <a:pt x="1556" y="16891"/>
                  </a:cubicBezTo>
                  <a:cubicBezTo>
                    <a:pt x="1588" y="16891"/>
                    <a:pt x="1588" y="16850"/>
                    <a:pt x="1619" y="16809"/>
                  </a:cubicBezTo>
                  <a:cubicBezTo>
                    <a:pt x="1635" y="16809"/>
                    <a:pt x="1682" y="16850"/>
                    <a:pt x="1698" y="16809"/>
                  </a:cubicBezTo>
                  <a:cubicBezTo>
                    <a:pt x="1714" y="16809"/>
                    <a:pt x="1792" y="16768"/>
                    <a:pt x="1808" y="16850"/>
                  </a:cubicBezTo>
                  <a:cubicBezTo>
                    <a:pt x="1808" y="16891"/>
                    <a:pt x="1824" y="17054"/>
                    <a:pt x="1824" y="17095"/>
                  </a:cubicBezTo>
                  <a:cubicBezTo>
                    <a:pt x="1808" y="17136"/>
                    <a:pt x="1839" y="17218"/>
                    <a:pt x="1839" y="17259"/>
                  </a:cubicBezTo>
                  <a:cubicBezTo>
                    <a:pt x="1855" y="17341"/>
                    <a:pt x="1918" y="17300"/>
                    <a:pt x="1934" y="17341"/>
                  </a:cubicBezTo>
                  <a:cubicBezTo>
                    <a:pt x="1965" y="17341"/>
                    <a:pt x="1997" y="17505"/>
                    <a:pt x="1997" y="17587"/>
                  </a:cubicBezTo>
                  <a:cubicBezTo>
                    <a:pt x="1981" y="17669"/>
                    <a:pt x="2028" y="17669"/>
                    <a:pt x="2044" y="17669"/>
                  </a:cubicBezTo>
                  <a:cubicBezTo>
                    <a:pt x="2059" y="17628"/>
                    <a:pt x="2075" y="17710"/>
                    <a:pt x="2107" y="17710"/>
                  </a:cubicBezTo>
                  <a:cubicBezTo>
                    <a:pt x="2122" y="17751"/>
                    <a:pt x="2154" y="17751"/>
                    <a:pt x="2169" y="17710"/>
                  </a:cubicBezTo>
                  <a:cubicBezTo>
                    <a:pt x="2185" y="17669"/>
                    <a:pt x="2232" y="17669"/>
                    <a:pt x="2232" y="17710"/>
                  </a:cubicBezTo>
                  <a:cubicBezTo>
                    <a:pt x="2248" y="17751"/>
                    <a:pt x="2295" y="17833"/>
                    <a:pt x="2295" y="17874"/>
                  </a:cubicBezTo>
                  <a:cubicBezTo>
                    <a:pt x="2295" y="17915"/>
                    <a:pt x="2358" y="17874"/>
                    <a:pt x="2405" y="17915"/>
                  </a:cubicBezTo>
                  <a:cubicBezTo>
                    <a:pt x="2437" y="17956"/>
                    <a:pt x="2468" y="17956"/>
                    <a:pt x="2500" y="17997"/>
                  </a:cubicBezTo>
                  <a:cubicBezTo>
                    <a:pt x="2547" y="18038"/>
                    <a:pt x="2578" y="18038"/>
                    <a:pt x="2578" y="18120"/>
                  </a:cubicBezTo>
                  <a:cubicBezTo>
                    <a:pt x="2578" y="18161"/>
                    <a:pt x="2547" y="18202"/>
                    <a:pt x="2547" y="18243"/>
                  </a:cubicBezTo>
                  <a:cubicBezTo>
                    <a:pt x="2547" y="18284"/>
                    <a:pt x="2578" y="18284"/>
                    <a:pt x="2578" y="18325"/>
                  </a:cubicBezTo>
                  <a:cubicBezTo>
                    <a:pt x="2578" y="18407"/>
                    <a:pt x="2531" y="18407"/>
                    <a:pt x="2531" y="18407"/>
                  </a:cubicBezTo>
                  <a:cubicBezTo>
                    <a:pt x="2515" y="18448"/>
                    <a:pt x="2547" y="18530"/>
                    <a:pt x="2562" y="18530"/>
                  </a:cubicBezTo>
                  <a:cubicBezTo>
                    <a:pt x="2562" y="18571"/>
                    <a:pt x="2531" y="18694"/>
                    <a:pt x="2531" y="18735"/>
                  </a:cubicBezTo>
                  <a:cubicBezTo>
                    <a:pt x="2531" y="18776"/>
                    <a:pt x="2452" y="18735"/>
                    <a:pt x="2437" y="18735"/>
                  </a:cubicBezTo>
                  <a:cubicBezTo>
                    <a:pt x="2405" y="18735"/>
                    <a:pt x="2358" y="18899"/>
                    <a:pt x="2327" y="18899"/>
                  </a:cubicBezTo>
                  <a:cubicBezTo>
                    <a:pt x="2311" y="18940"/>
                    <a:pt x="2327" y="19022"/>
                    <a:pt x="2327" y="19063"/>
                  </a:cubicBezTo>
                  <a:cubicBezTo>
                    <a:pt x="2390" y="19022"/>
                    <a:pt x="2452" y="19022"/>
                    <a:pt x="2452" y="19063"/>
                  </a:cubicBezTo>
                  <a:cubicBezTo>
                    <a:pt x="2468" y="19104"/>
                    <a:pt x="2327" y="19268"/>
                    <a:pt x="2295" y="19309"/>
                  </a:cubicBezTo>
                  <a:cubicBezTo>
                    <a:pt x="2279" y="19309"/>
                    <a:pt x="2358" y="19432"/>
                    <a:pt x="2342" y="19473"/>
                  </a:cubicBezTo>
                  <a:cubicBezTo>
                    <a:pt x="2342" y="19555"/>
                    <a:pt x="2264" y="19555"/>
                    <a:pt x="2279" y="19678"/>
                  </a:cubicBezTo>
                  <a:cubicBezTo>
                    <a:pt x="2279" y="19801"/>
                    <a:pt x="2248" y="19801"/>
                    <a:pt x="2201" y="19801"/>
                  </a:cubicBezTo>
                  <a:cubicBezTo>
                    <a:pt x="2169" y="19801"/>
                    <a:pt x="2154" y="19883"/>
                    <a:pt x="2169" y="19883"/>
                  </a:cubicBezTo>
                  <a:cubicBezTo>
                    <a:pt x="2185" y="19924"/>
                    <a:pt x="2185" y="20046"/>
                    <a:pt x="2264" y="20087"/>
                  </a:cubicBezTo>
                  <a:cubicBezTo>
                    <a:pt x="2358" y="20169"/>
                    <a:pt x="2437" y="20374"/>
                    <a:pt x="2500" y="20538"/>
                  </a:cubicBezTo>
                  <a:cubicBezTo>
                    <a:pt x="2515" y="20579"/>
                    <a:pt x="2531" y="20579"/>
                    <a:pt x="2531" y="20620"/>
                  </a:cubicBezTo>
                  <a:cubicBezTo>
                    <a:pt x="2562" y="20579"/>
                    <a:pt x="2578" y="20579"/>
                    <a:pt x="2594" y="20579"/>
                  </a:cubicBezTo>
                  <a:cubicBezTo>
                    <a:pt x="2625" y="20538"/>
                    <a:pt x="2704" y="20620"/>
                    <a:pt x="2735" y="20661"/>
                  </a:cubicBezTo>
                  <a:cubicBezTo>
                    <a:pt x="2783" y="20743"/>
                    <a:pt x="2924" y="20661"/>
                    <a:pt x="2940" y="20702"/>
                  </a:cubicBezTo>
                  <a:cubicBezTo>
                    <a:pt x="2955" y="20784"/>
                    <a:pt x="2987" y="20866"/>
                    <a:pt x="3018" y="20866"/>
                  </a:cubicBezTo>
                  <a:cubicBezTo>
                    <a:pt x="3034" y="20866"/>
                    <a:pt x="3066" y="20989"/>
                    <a:pt x="3097" y="20948"/>
                  </a:cubicBezTo>
                  <a:cubicBezTo>
                    <a:pt x="3113" y="20907"/>
                    <a:pt x="3191" y="20907"/>
                    <a:pt x="3223" y="20907"/>
                  </a:cubicBezTo>
                  <a:cubicBezTo>
                    <a:pt x="3238" y="20907"/>
                    <a:pt x="3238" y="20948"/>
                    <a:pt x="3270" y="20948"/>
                  </a:cubicBezTo>
                  <a:cubicBezTo>
                    <a:pt x="3286" y="20948"/>
                    <a:pt x="3286" y="21153"/>
                    <a:pt x="3301" y="21153"/>
                  </a:cubicBezTo>
                  <a:cubicBezTo>
                    <a:pt x="3317" y="21153"/>
                    <a:pt x="3380" y="21276"/>
                    <a:pt x="3427" y="21317"/>
                  </a:cubicBezTo>
                  <a:cubicBezTo>
                    <a:pt x="3459" y="21317"/>
                    <a:pt x="3506" y="21481"/>
                    <a:pt x="3521" y="21481"/>
                  </a:cubicBezTo>
                  <a:cubicBezTo>
                    <a:pt x="3537" y="21481"/>
                    <a:pt x="3569" y="21563"/>
                    <a:pt x="3569" y="21481"/>
                  </a:cubicBezTo>
                  <a:cubicBezTo>
                    <a:pt x="3584" y="21399"/>
                    <a:pt x="3631" y="21440"/>
                    <a:pt x="3647" y="21317"/>
                  </a:cubicBezTo>
                  <a:cubicBezTo>
                    <a:pt x="3584" y="21112"/>
                    <a:pt x="3506" y="20866"/>
                    <a:pt x="3506" y="20743"/>
                  </a:cubicBezTo>
                  <a:cubicBezTo>
                    <a:pt x="3506" y="20579"/>
                    <a:pt x="3537" y="20456"/>
                    <a:pt x="3459" y="20292"/>
                  </a:cubicBezTo>
                  <a:cubicBezTo>
                    <a:pt x="3380" y="20128"/>
                    <a:pt x="3474" y="20006"/>
                    <a:pt x="3521" y="19842"/>
                  </a:cubicBezTo>
                  <a:cubicBezTo>
                    <a:pt x="3569" y="19678"/>
                    <a:pt x="3679" y="19596"/>
                    <a:pt x="3741" y="19473"/>
                  </a:cubicBezTo>
                  <a:cubicBezTo>
                    <a:pt x="3741" y="19432"/>
                    <a:pt x="3726" y="19432"/>
                    <a:pt x="3710" y="19391"/>
                  </a:cubicBezTo>
                  <a:cubicBezTo>
                    <a:pt x="3663" y="19350"/>
                    <a:pt x="3647" y="19268"/>
                    <a:pt x="3679" y="19268"/>
                  </a:cubicBezTo>
                  <a:cubicBezTo>
                    <a:pt x="3726" y="19227"/>
                    <a:pt x="3694" y="19186"/>
                    <a:pt x="3663" y="19063"/>
                  </a:cubicBezTo>
                  <a:cubicBezTo>
                    <a:pt x="3616" y="18940"/>
                    <a:pt x="3600" y="18817"/>
                    <a:pt x="3584" y="18817"/>
                  </a:cubicBezTo>
                  <a:cubicBezTo>
                    <a:pt x="3569" y="18817"/>
                    <a:pt x="3521" y="18817"/>
                    <a:pt x="3490" y="18817"/>
                  </a:cubicBezTo>
                  <a:cubicBezTo>
                    <a:pt x="3459" y="18858"/>
                    <a:pt x="3474" y="18776"/>
                    <a:pt x="3474" y="18653"/>
                  </a:cubicBezTo>
                  <a:cubicBezTo>
                    <a:pt x="3474" y="18571"/>
                    <a:pt x="3411" y="18571"/>
                    <a:pt x="3396" y="18530"/>
                  </a:cubicBezTo>
                  <a:cubicBezTo>
                    <a:pt x="3396" y="18489"/>
                    <a:pt x="3411" y="18325"/>
                    <a:pt x="3427" y="18325"/>
                  </a:cubicBezTo>
                  <a:cubicBezTo>
                    <a:pt x="3443" y="18325"/>
                    <a:pt x="3474" y="18284"/>
                    <a:pt x="3474" y="18202"/>
                  </a:cubicBezTo>
                  <a:cubicBezTo>
                    <a:pt x="3474" y="18161"/>
                    <a:pt x="3411" y="18161"/>
                    <a:pt x="3427" y="18079"/>
                  </a:cubicBezTo>
                  <a:cubicBezTo>
                    <a:pt x="3459" y="17956"/>
                    <a:pt x="3506" y="17956"/>
                    <a:pt x="3506" y="17874"/>
                  </a:cubicBezTo>
                  <a:cubicBezTo>
                    <a:pt x="3506" y="17751"/>
                    <a:pt x="3537" y="17669"/>
                    <a:pt x="3569" y="17751"/>
                  </a:cubicBezTo>
                  <a:cubicBezTo>
                    <a:pt x="3616" y="17792"/>
                    <a:pt x="3631" y="17997"/>
                    <a:pt x="3679" y="17956"/>
                  </a:cubicBezTo>
                  <a:cubicBezTo>
                    <a:pt x="3726" y="17915"/>
                    <a:pt x="3694" y="17792"/>
                    <a:pt x="3679" y="17751"/>
                  </a:cubicBezTo>
                  <a:cubicBezTo>
                    <a:pt x="3679" y="17710"/>
                    <a:pt x="3663" y="17587"/>
                    <a:pt x="3726" y="17587"/>
                  </a:cubicBezTo>
                  <a:cubicBezTo>
                    <a:pt x="3773" y="17546"/>
                    <a:pt x="3741" y="17423"/>
                    <a:pt x="3789" y="17423"/>
                  </a:cubicBezTo>
                  <a:cubicBezTo>
                    <a:pt x="3820" y="17423"/>
                    <a:pt x="3899" y="17300"/>
                    <a:pt x="3914" y="17259"/>
                  </a:cubicBezTo>
                  <a:cubicBezTo>
                    <a:pt x="3946" y="17218"/>
                    <a:pt x="3993" y="17136"/>
                    <a:pt x="4009" y="17177"/>
                  </a:cubicBezTo>
                  <a:cubicBezTo>
                    <a:pt x="4040" y="17218"/>
                    <a:pt x="4072" y="17300"/>
                    <a:pt x="4087" y="17177"/>
                  </a:cubicBezTo>
                  <a:cubicBezTo>
                    <a:pt x="4103" y="17095"/>
                    <a:pt x="4166" y="17136"/>
                    <a:pt x="4166" y="17177"/>
                  </a:cubicBezTo>
                  <a:cubicBezTo>
                    <a:pt x="4182" y="17259"/>
                    <a:pt x="4292" y="17259"/>
                    <a:pt x="4323" y="17300"/>
                  </a:cubicBezTo>
                  <a:cubicBezTo>
                    <a:pt x="4355" y="17341"/>
                    <a:pt x="4417" y="17464"/>
                    <a:pt x="4417" y="17546"/>
                  </a:cubicBezTo>
                  <a:cubicBezTo>
                    <a:pt x="4417" y="17587"/>
                    <a:pt x="4465" y="17669"/>
                    <a:pt x="4465" y="17587"/>
                  </a:cubicBezTo>
                  <a:cubicBezTo>
                    <a:pt x="4465" y="17464"/>
                    <a:pt x="4480" y="17505"/>
                    <a:pt x="4528" y="17587"/>
                  </a:cubicBezTo>
                  <a:cubicBezTo>
                    <a:pt x="4575" y="17669"/>
                    <a:pt x="4638" y="17628"/>
                    <a:pt x="4653" y="17546"/>
                  </a:cubicBezTo>
                  <a:cubicBezTo>
                    <a:pt x="4653" y="17464"/>
                    <a:pt x="4748" y="17382"/>
                    <a:pt x="4779" y="17464"/>
                  </a:cubicBezTo>
                  <a:cubicBezTo>
                    <a:pt x="4795" y="17505"/>
                    <a:pt x="4810" y="17546"/>
                    <a:pt x="4842" y="17464"/>
                  </a:cubicBezTo>
                  <a:cubicBezTo>
                    <a:pt x="4873" y="17382"/>
                    <a:pt x="4952" y="17382"/>
                    <a:pt x="4968" y="17464"/>
                  </a:cubicBezTo>
                  <a:cubicBezTo>
                    <a:pt x="4983" y="17546"/>
                    <a:pt x="5015" y="17587"/>
                    <a:pt x="5046" y="17587"/>
                  </a:cubicBezTo>
                  <a:cubicBezTo>
                    <a:pt x="5093" y="17587"/>
                    <a:pt x="5093" y="17710"/>
                    <a:pt x="5109" y="17669"/>
                  </a:cubicBezTo>
                  <a:cubicBezTo>
                    <a:pt x="5141" y="17669"/>
                    <a:pt x="5125" y="17505"/>
                    <a:pt x="5156" y="17505"/>
                  </a:cubicBezTo>
                  <a:cubicBezTo>
                    <a:pt x="5188" y="17546"/>
                    <a:pt x="5203" y="17628"/>
                    <a:pt x="5251" y="17628"/>
                  </a:cubicBezTo>
                  <a:cubicBezTo>
                    <a:pt x="5298" y="17628"/>
                    <a:pt x="5329" y="17587"/>
                    <a:pt x="5329" y="17505"/>
                  </a:cubicBezTo>
                  <a:cubicBezTo>
                    <a:pt x="5329" y="17423"/>
                    <a:pt x="5329" y="17259"/>
                    <a:pt x="5298" y="17259"/>
                  </a:cubicBezTo>
                  <a:cubicBezTo>
                    <a:pt x="5266" y="17259"/>
                    <a:pt x="5251" y="17177"/>
                    <a:pt x="5203" y="17177"/>
                  </a:cubicBezTo>
                  <a:cubicBezTo>
                    <a:pt x="5172" y="17177"/>
                    <a:pt x="5141" y="17054"/>
                    <a:pt x="5172" y="17013"/>
                  </a:cubicBezTo>
                  <a:cubicBezTo>
                    <a:pt x="5203" y="16972"/>
                    <a:pt x="5266" y="16932"/>
                    <a:pt x="5251" y="16850"/>
                  </a:cubicBezTo>
                  <a:cubicBezTo>
                    <a:pt x="5251" y="16768"/>
                    <a:pt x="5235" y="16645"/>
                    <a:pt x="5282" y="16604"/>
                  </a:cubicBezTo>
                  <a:cubicBezTo>
                    <a:pt x="5329" y="16604"/>
                    <a:pt x="5424" y="16604"/>
                    <a:pt x="5408" y="16563"/>
                  </a:cubicBezTo>
                  <a:cubicBezTo>
                    <a:pt x="5408" y="16522"/>
                    <a:pt x="5314" y="16481"/>
                    <a:pt x="5298" y="16399"/>
                  </a:cubicBezTo>
                  <a:cubicBezTo>
                    <a:pt x="5282" y="16317"/>
                    <a:pt x="5282" y="16153"/>
                    <a:pt x="5298" y="16112"/>
                  </a:cubicBezTo>
                  <a:cubicBezTo>
                    <a:pt x="5314" y="16112"/>
                    <a:pt x="5361" y="16153"/>
                    <a:pt x="5408" y="16112"/>
                  </a:cubicBezTo>
                  <a:cubicBezTo>
                    <a:pt x="5439" y="16071"/>
                    <a:pt x="5502" y="16153"/>
                    <a:pt x="5549" y="16071"/>
                  </a:cubicBezTo>
                  <a:cubicBezTo>
                    <a:pt x="5597" y="15989"/>
                    <a:pt x="5691" y="15989"/>
                    <a:pt x="5738" y="15989"/>
                  </a:cubicBezTo>
                  <a:cubicBezTo>
                    <a:pt x="5801" y="15989"/>
                    <a:pt x="5832" y="15866"/>
                    <a:pt x="5879" y="15866"/>
                  </a:cubicBezTo>
                  <a:cubicBezTo>
                    <a:pt x="5911" y="15866"/>
                    <a:pt x="6021" y="15825"/>
                    <a:pt x="6052" y="15784"/>
                  </a:cubicBezTo>
                  <a:cubicBezTo>
                    <a:pt x="6084" y="15743"/>
                    <a:pt x="6225" y="15702"/>
                    <a:pt x="6241" y="15620"/>
                  </a:cubicBezTo>
                  <a:cubicBezTo>
                    <a:pt x="6241" y="15538"/>
                    <a:pt x="6367" y="15497"/>
                    <a:pt x="6398" y="15538"/>
                  </a:cubicBezTo>
                  <a:cubicBezTo>
                    <a:pt x="6430" y="15579"/>
                    <a:pt x="6461" y="15579"/>
                    <a:pt x="6493" y="15579"/>
                  </a:cubicBezTo>
                  <a:cubicBezTo>
                    <a:pt x="6524" y="15538"/>
                    <a:pt x="6571" y="15620"/>
                    <a:pt x="6571" y="15702"/>
                  </a:cubicBezTo>
                  <a:cubicBezTo>
                    <a:pt x="6571" y="15784"/>
                    <a:pt x="6603" y="15866"/>
                    <a:pt x="6603" y="15907"/>
                  </a:cubicBezTo>
                  <a:cubicBezTo>
                    <a:pt x="6587" y="15989"/>
                    <a:pt x="6571" y="16030"/>
                    <a:pt x="6587" y="16071"/>
                  </a:cubicBezTo>
                  <a:cubicBezTo>
                    <a:pt x="6603" y="16112"/>
                    <a:pt x="6681" y="16071"/>
                    <a:pt x="6697" y="16030"/>
                  </a:cubicBezTo>
                  <a:cubicBezTo>
                    <a:pt x="6713" y="15948"/>
                    <a:pt x="6744" y="16030"/>
                    <a:pt x="6744" y="16112"/>
                  </a:cubicBezTo>
                  <a:cubicBezTo>
                    <a:pt x="6744" y="16153"/>
                    <a:pt x="6776" y="16194"/>
                    <a:pt x="6776" y="16112"/>
                  </a:cubicBezTo>
                  <a:cubicBezTo>
                    <a:pt x="6776" y="16030"/>
                    <a:pt x="6823" y="16112"/>
                    <a:pt x="6838" y="16153"/>
                  </a:cubicBezTo>
                  <a:cubicBezTo>
                    <a:pt x="6854" y="16194"/>
                    <a:pt x="6901" y="16071"/>
                    <a:pt x="6901" y="16153"/>
                  </a:cubicBezTo>
                  <a:cubicBezTo>
                    <a:pt x="6901" y="16235"/>
                    <a:pt x="6823" y="16276"/>
                    <a:pt x="6854" y="16358"/>
                  </a:cubicBezTo>
                  <a:cubicBezTo>
                    <a:pt x="6901" y="16440"/>
                    <a:pt x="6917" y="16276"/>
                    <a:pt x="6964" y="16317"/>
                  </a:cubicBezTo>
                  <a:cubicBezTo>
                    <a:pt x="6996" y="16358"/>
                    <a:pt x="7059" y="16194"/>
                    <a:pt x="7090" y="16153"/>
                  </a:cubicBezTo>
                  <a:cubicBezTo>
                    <a:pt x="7137" y="16153"/>
                    <a:pt x="7169" y="16030"/>
                    <a:pt x="7216" y="15989"/>
                  </a:cubicBezTo>
                  <a:cubicBezTo>
                    <a:pt x="7247" y="15948"/>
                    <a:pt x="7310" y="15948"/>
                    <a:pt x="7294" y="16030"/>
                  </a:cubicBezTo>
                  <a:cubicBezTo>
                    <a:pt x="7279" y="16071"/>
                    <a:pt x="7247" y="16194"/>
                    <a:pt x="7326" y="16276"/>
                  </a:cubicBezTo>
                  <a:cubicBezTo>
                    <a:pt x="7420" y="16358"/>
                    <a:pt x="7514" y="16768"/>
                    <a:pt x="7562" y="16972"/>
                  </a:cubicBezTo>
                  <a:cubicBezTo>
                    <a:pt x="7609" y="17177"/>
                    <a:pt x="7672" y="17587"/>
                    <a:pt x="7687" y="17587"/>
                  </a:cubicBezTo>
                  <a:cubicBezTo>
                    <a:pt x="7719" y="17587"/>
                    <a:pt x="7734" y="17382"/>
                    <a:pt x="7766" y="17382"/>
                  </a:cubicBezTo>
                  <a:cubicBezTo>
                    <a:pt x="7797" y="17341"/>
                    <a:pt x="7829" y="17546"/>
                    <a:pt x="7860" y="17546"/>
                  </a:cubicBezTo>
                  <a:cubicBezTo>
                    <a:pt x="7907" y="17587"/>
                    <a:pt x="7955" y="17628"/>
                    <a:pt x="7986" y="17587"/>
                  </a:cubicBezTo>
                  <a:cubicBezTo>
                    <a:pt x="8017" y="17587"/>
                    <a:pt x="8096" y="17464"/>
                    <a:pt x="8112" y="17505"/>
                  </a:cubicBezTo>
                  <a:cubicBezTo>
                    <a:pt x="8143" y="17546"/>
                    <a:pt x="8175" y="17546"/>
                    <a:pt x="8190" y="17669"/>
                  </a:cubicBezTo>
                  <a:cubicBezTo>
                    <a:pt x="8222" y="17833"/>
                    <a:pt x="8253" y="17833"/>
                    <a:pt x="8269" y="17833"/>
                  </a:cubicBezTo>
                  <a:cubicBezTo>
                    <a:pt x="8300" y="17833"/>
                    <a:pt x="8300" y="17915"/>
                    <a:pt x="8300" y="17956"/>
                  </a:cubicBezTo>
                  <a:cubicBezTo>
                    <a:pt x="8300" y="18038"/>
                    <a:pt x="8348" y="18120"/>
                    <a:pt x="8363" y="18120"/>
                  </a:cubicBezTo>
                  <a:cubicBezTo>
                    <a:pt x="8395" y="18120"/>
                    <a:pt x="8442" y="18079"/>
                    <a:pt x="8473" y="18079"/>
                  </a:cubicBezTo>
                  <a:cubicBezTo>
                    <a:pt x="8489" y="18038"/>
                    <a:pt x="8505" y="17997"/>
                    <a:pt x="8505" y="18079"/>
                  </a:cubicBezTo>
                  <a:cubicBezTo>
                    <a:pt x="8521" y="18120"/>
                    <a:pt x="8552" y="18243"/>
                    <a:pt x="8568" y="18243"/>
                  </a:cubicBezTo>
                  <a:cubicBezTo>
                    <a:pt x="8599" y="18243"/>
                    <a:pt x="8631" y="18284"/>
                    <a:pt x="8646" y="18243"/>
                  </a:cubicBezTo>
                  <a:cubicBezTo>
                    <a:pt x="8646" y="18202"/>
                    <a:pt x="8709" y="18161"/>
                    <a:pt x="8725" y="18161"/>
                  </a:cubicBezTo>
                  <a:cubicBezTo>
                    <a:pt x="8756" y="18161"/>
                    <a:pt x="8835" y="18120"/>
                    <a:pt x="8851" y="18038"/>
                  </a:cubicBezTo>
                  <a:cubicBezTo>
                    <a:pt x="8866" y="17915"/>
                    <a:pt x="8929" y="17915"/>
                    <a:pt x="8945" y="17874"/>
                  </a:cubicBezTo>
                  <a:cubicBezTo>
                    <a:pt x="8961" y="17833"/>
                    <a:pt x="9008" y="17792"/>
                    <a:pt x="9024" y="17710"/>
                  </a:cubicBezTo>
                  <a:cubicBezTo>
                    <a:pt x="9039" y="17669"/>
                    <a:pt x="9102" y="17669"/>
                    <a:pt x="9102" y="17628"/>
                  </a:cubicBezTo>
                  <a:cubicBezTo>
                    <a:pt x="9118" y="17587"/>
                    <a:pt x="9165" y="17587"/>
                    <a:pt x="9197" y="17587"/>
                  </a:cubicBezTo>
                  <a:cubicBezTo>
                    <a:pt x="9228" y="17628"/>
                    <a:pt x="9354" y="17669"/>
                    <a:pt x="9369" y="17669"/>
                  </a:cubicBezTo>
                  <a:cubicBezTo>
                    <a:pt x="9401" y="17669"/>
                    <a:pt x="9401" y="17833"/>
                    <a:pt x="9417" y="17874"/>
                  </a:cubicBezTo>
                  <a:cubicBezTo>
                    <a:pt x="9432" y="17874"/>
                    <a:pt x="9495" y="17997"/>
                    <a:pt x="9527" y="17956"/>
                  </a:cubicBezTo>
                  <a:cubicBezTo>
                    <a:pt x="9542" y="17915"/>
                    <a:pt x="9590" y="17874"/>
                    <a:pt x="9621" y="17956"/>
                  </a:cubicBezTo>
                  <a:cubicBezTo>
                    <a:pt x="9652" y="17997"/>
                    <a:pt x="9700" y="18079"/>
                    <a:pt x="9715" y="17997"/>
                  </a:cubicBezTo>
                  <a:cubicBezTo>
                    <a:pt x="9731" y="17956"/>
                    <a:pt x="9810" y="17915"/>
                    <a:pt x="9810" y="17874"/>
                  </a:cubicBezTo>
                  <a:cubicBezTo>
                    <a:pt x="9825" y="17833"/>
                    <a:pt x="9841" y="17710"/>
                    <a:pt x="9825" y="17669"/>
                  </a:cubicBezTo>
                  <a:cubicBezTo>
                    <a:pt x="9794" y="17628"/>
                    <a:pt x="9778" y="17464"/>
                    <a:pt x="9778" y="17423"/>
                  </a:cubicBezTo>
                  <a:cubicBezTo>
                    <a:pt x="9762" y="17341"/>
                    <a:pt x="9825" y="17300"/>
                    <a:pt x="9825" y="17259"/>
                  </a:cubicBezTo>
                  <a:cubicBezTo>
                    <a:pt x="9841" y="17177"/>
                    <a:pt x="9872" y="17177"/>
                    <a:pt x="9888" y="17136"/>
                  </a:cubicBezTo>
                  <a:cubicBezTo>
                    <a:pt x="9904" y="17095"/>
                    <a:pt x="9920" y="17013"/>
                    <a:pt x="9935" y="17013"/>
                  </a:cubicBezTo>
                  <a:cubicBezTo>
                    <a:pt x="9967" y="17054"/>
                    <a:pt x="10014" y="17095"/>
                    <a:pt x="10030" y="17095"/>
                  </a:cubicBezTo>
                  <a:cubicBezTo>
                    <a:pt x="10045" y="17136"/>
                    <a:pt x="10093" y="17177"/>
                    <a:pt x="10108" y="17177"/>
                  </a:cubicBezTo>
                  <a:cubicBezTo>
                    <a:pt x="10140" y="17177"/>
                    <a:pt x="10171" y="17218"/>
                    <a:pt x="10203" y="17259"/>
                  </a:cubicBezTo>
                  <a:cubicBezTo>
                    <a:pt x="10234" y="17300"/>
                    <a:pt x="10313" y="17300"/>
                    <a:pt x="10328" y="17341"/>
                  </a:cubicBezTo>
                  <a:cubicBezTo>
                    <a:pt x="10344" y="17423"/>
                    <a:pt x="10328" y="17587"/>
                    <a:pt x="10344" y="17628"/>
                  </a:cubicBezTo>
                  <a:cubicBezTo>
                    <a:pt x="10360" y="17710"/>
                    <a:pt x="10407" y="17833"/>
                    <a:pt x="10423" y="17792"/>
                  </a:cubicBezTo>
                  <a:cubicBezTo>
                    <a:pt x="10438" y="17751"/>
                    <a:pt x="10501" y="17874"/>
                    <a:pt x="10533" y="17874"/>
                  </a:cubicBezTo>
                  <a:cubicBezTo>
                    <a:pt x="10564" y="17874"/>
                    <a:pt x="10596" y="17751"/>
                    <a:pt x="10627" y="17751"/>
                  </a:cubicBezTo>
                  <a:cubicBezTo>
                    <a:pt x="10643" y="17751"/>
                    <a:pt x="10721" y="17710"/>
                    <a:pt x="10737" y="17710"/>
                  </a:cubicBezTo>
                  <a:cubicBezTo>
                    <a:pt x="10769" y="17751"/>
                    <a:pt x="10847" y="17833"/>
                    <a:pt x="10863" y="17792"/>
                  </a:cubicBezTo>
                  <a:cubicBezTo>
                    <a:pt x="10863" y="17792"/>
                    <a:pt x="10941" y="17792"/>
                    <a:pt x="10957" y="17874"/>
                  </a:cubicBezTo>
                  <a:cubicBezTo>
                    <a:pt x="10957" y="17915"/>
                    <a:pt x="11052" y="17915"/>
                    <a:pt x="11052" y="17997"/>
                  </a:cubicBezTo>
                  <a:cubicBezTo>
                    <a:pt x="11052" y="18079"/>
                    <a:pt x="11114" y="18079"/>
                    <a:pt x="11130" y="18161"/>
                  </a:cubicBezTo>
                  <a:cubicBezTo>
                    <a:pt x="11146" y="18243"/>
                    <a:pt x="11256" y="18202"/>
                    <a:pt x="11287" y="18243"/>
                  </a:cubicBezTo>
                  <a:cubicBezTo>
                    <a:pt x="11303" y="18284"/>
                    <a:pt x="11445" y="18284"/>
                    <a:pt x="11460" y="18243"/>
                  </a:cubicBezTo>
                  <a:cubicBezTo>
                    <a:pt x="11460" y="18202"/>
                    <a:pt x="11586" y="18202"/>
                    <a:pt x="11617" y="18161"/>
                  </a:cubicBezTo>
                  <a:cubicBezTo>
                    <a:pt x="11649" y="18079"/>
                    <a:pt x="11712" y="18120"/>
                    <a:pt x="11712" y="18038"/>
                  </a:cubicBezTo>
                  <a:cubicBezTo>
                    <a:pt x="11728" y="17997"/>
                    <a:pt x="11790" y="17915"/>
                    <a:pt x="11822" y="17874"/>
                  </a:cubicBezTo>
                  <a:cubicBezTo>
                    <a:pt x="11853" y="17833"/>
                    <a:pt x="11963" y="17833"/>
                    <a:pt x="11979" y="17874"/>
                  </a:cubicBezTo>
                  <a:cubicBezTo>
                    <a:pt x="11979" y="17956"/>
                    <a:pt x="12058" y="17997"/>
                    <a:pt x="12089" y="17956"/>
                  </a:cubicBezTo>
                  <a:cubicBezTo>
                    <a:pt x="12121" y="17915"/>
                    <a:pt x="12199" y="17956"/>
                    <a:pt x="12199" y="18038"/>
                  </a:cubicBezTo>
                  <a:cubicBezTo>
                    <a:pt x="12215" y="18079"/>
                    <a:pt x="12309" y="18120"/>
                    <a:pt x="12325" y="18120"/>
                  </a:cubicBezTo>
                  <a:cubicBezTo>
                    <a:pt x="12356" y="18079"/>
                    <a:pt x="12419" y="17956"/>
                    <a:pt x="12451" y="17956"/>
                  </a:cubicBezTo>
                  <a:cubicBezTo>
                    <a:pt x="12466" y="17956"/>
                    <a:pt x="12514" y="17874"/>
                    <a:pt x="12498" y="17792"/>
                  </a:cubicBezTo>
                  <a:cubicBezTo>
                    <a:pt x="12498" y="17751"/>
                    <a:pt x="12561" y="17546"/>
                    <a:pt x="12561" y="17464"/>
                  </a:cubicBezTo>
                  <a:cubicBezTo>
                    <a:pt x="12576" y="17382"/>
                    <a:pt x="12624" y="17177"/>
                    <a:pt x="12639" y="17136"/>
                  </a:cubicBezTo>
                  <a:cubicBezTo>
                    <a:pt x="12655" y="17136"/>
                    <a:pt x="12702" y="17054"/>
                    <a:pt x="12702" y="16972"/>
                  </a:cubicBezTo>
                  <a:cubicBezTo>
                    <a:pt x="12702" y="16932"/>
                    <a:pt x="12686" y="16768"/>
                    <a:pt x="12655" y="16768"/>
                  </a:cubicBezTo>
                  <a:cubicBezTo>
                    <a:pt x="12639" y="16768"/>
                    <a:pt x="12592" y="16768"/>
                    <a:pt x="12655" y="16563"/>
                  </a:cubicBezTo>
                  <a:cubicBezTo>
                    <a:pt x="12702" y="16399"/>
                    <a:pt x="12797" y="16440"/>
                    <a:pt x="12812" y="16440"/>
                  </a:cubicBezTo>
                  <a:cubicBezTo>
                    <a:pt x="12828" y="16440"/>
                    <a:pt x="12938" y="16358"/>
                    <a:pt x="13001" y="16399"/>
                  </a:cubicBezTo>
                  <a:cubicBezTo>
                    <a:pt x="13048" y="16440"/>
                    <a:pt x="13079" y="16399"/>
                    <a:pt x="13142" y="16481"/>
                  </a:cubicBezTo>
                  <a:cubicBezTo>
                    <a:pt x="13190" y="16522"/>
                    <a:pt x="13268" y="16522"/>
                    <a:pt x="13300" y="16563"/>
                  </a:cubicBezTo>
                  <a:cubicBezTo>
                    <a:pt x="13315" y="16645"/>
                    <a:pt x="13378" y="16686"/>
                    <a:pt x="13378" y="16809"/>
                  </a:cubicBezTo>
                  <a:cubicBezTo>
                    <a:pt x="13362" y="16932"/>
                    <a:pt x="13410" y="16891"/>
                    <a:pt x="13441" y="17136"/>
                  </a:cubicBezTo>
                  <a:cubicBezTo>
                    <a:pt x="13457" y="17382"/>
                    <a:pt x="13504" y="17382"/>
                    <a:pt x="13504" y="17505"/>
                  </a:cubicBezTo>
                  <a:cubicBezTo>
                    <a:pt x="13520" y="17628"/>
                    <a:pt x="13583" y="17833"/>
                    <a:pt x="13567" y="17915"/>
                  </a:cubicBezTo>
                  <a:cubicBezTo>
                    <a:pt x="13567" y="17997"/>
                    <a:pt x="13551" y="18079"/>
                    <a:pt x="13614" y="18079"/>
                  </a:cubicBezTo>
                  <a:cubicBezTo>
                    <a:pt x="13693" y="18120"/>
                    <a:pt x="13724" y="18243"/>
                    <a:pt x="13740" y="18202"/>
                  </a:cubicBezTo>
                  <a:cubicBezTo>
                    <a:pt x="13755" y="18202"/>
                    <a:pt x="13834" y="18284"/>
                    <a:pt x="13866" y="18366"/>
                  </a:cubicBezTo>
                  <a:cubicBezTo>
                    <a:pt x="13913" y="18448"/>
                    <a:pt x="13960" y="18407"/>
                    <a:pt x="13960" y="18530"/>
                  </a:cubicBezTo>
                  <a:cubicBezTo>
                    <a:pt x="13960" y="18612"/>
                    <a:pt x="13991" y="18694"/>
                    <a:pt x="13991" y="18817"/>
                  </a:cubicBezTo>
                  <a:cubicBezTo>
                    <a:pt x="13991" y="18899"/>
                    <a:pt x="14054" y="18940"/>
                    <a:pt x="14117" y="18940"/>
                  </a:cubicBezTo>
                  <a:cubicBezTo>
                    <a:pt x="14164" y="18899"/>
                    <a:pt x="14196" y="18981"/>
                    <a:pt x="14227" y="18858"/>
                  </a:cubicBezTo>
                  <a:cubicBezTo>
                    <a:pt x="14243" y="18735"/>
                    <a:pt x="14321" y="18776"/>
                    <a:pt x="14353" y="18735"/>
                  </a:cubicBezTo>
                  <a:cubicBezTo>
                    <a:pt x="14369" y="18694"/>
                    <a:pt x="14447" y="18653"/>
                    <a:pt x="14447" y="18817"/>
                  </a:cubicBezTo>
                  <a:cubicBezTo>
                    <a:pt x="14447" y="18981"/>
                    <a:pt x="14494" y="19022"/>
                    <a:pt x="14447" y="19063"/>
                  </a:cubicBezTo>
                  <a:cubicBezTo>
                    <a:pt x="14416" y="19145"/>
                    <a:pt x="14400" y="19391"/>
                    <a:pt x="14384" y="19514"/>
                  </a:cubicBezTo>
                  <a:cubicBezTo>
                    <a:pt x="14369" y="19596"/>
                    <a:pt x="14321" y="19637"/>
                    <a:pt x="14306" y="19760"/>
                  </a:cubicBezTo>
                  <a:cubicBezTo>
                    <a:pt x="14306" y="19883"/>
                    <a:pt x="14243" y="19883"/>
                    <a:pt x="14243" y="19965"/>
                  </a:cubicBezTo>
                  <a:cubicBezTo>
                    <a:pt x="14243" y="20046"/>
                    <a:pt x="14180" y="20046"/>
                    <a:pt x="14133" y="19965"/>
                  </a:cubicBezTo>
                  <a:cubicBezTo>
                    <a:pt x="14101" y="19883"/>
                    <a:pt x="14070" y="20087"/>
                    <a:pt x="14038" y="20087"/>
                  </a:cubicBezTo>
                  <a:cubicBezTo>
                    <a:pt x="14007" y="20087"/>
                    <a:pt x="14007" y="20251"/>
                    <a:pt x="14007" y="20333"/>
                  </a:cubicBezTo>
                  <a:cubicBezTo>
                    <a:pt x="14023" y="20415"/>
                    <a:pt x="14007" y="20497"/>
                    <a:pt x="14023" y="20620"/>
                  </a:cubicBezTo>
                  <a:cubicBezTo>
                    <a:pt x="14038" y="20661"/>
                    <a:pt x="14023" y="20784"/>
                    <a:pt x="14023" y="20907"/>
                  </a:cubicBezTo>
                  <a:cubicBezTo>
                    <a:pt x="14070" y="20825"/>
                    <a:pt x="14117" y="20784"/>
                    <a:pt x="14133" y="20784"/>
                  </a:cubicBezTo>
                  <a:cubicBezTo>
                    <a:pt x="14180" y="20784"/>
                    <a:pt x="14227" y="20989"/>
                    <a:pt x="14274" y="20989"/>
                  </a:cubicBezTo>
                  <a:cubicBezTo>
                    <a:pt x="14337" y="20989"/>
                    <a:pt x="14573" y="20579"/>
                    <a:pt x="14573" y="20497"/>
                  </a:cubicBezTo>
                  <a:cubicBezTo>
                    <a:pt x="14573" y="20456"/>
                    <a:pt x="14714" y="20087"/>
                    <a:pt x="14777" y="19924"/>
                  </a:cubicBezTo>
                  <a:cubicBezTo>
                    <a:pt x="14840" y="19719"/>
                    <a:pt x="14934" y="19473"/>
                    <a:pt x="14966" y="19268"/>
                  </a:cubicBezTo>
                  <a:cubicBezTo>
                    <a:pt x="14982" y="19145"/>
                    <a:pt x="15076" y="18899"/>
                    <a:pt x="15092" y="18776"/>
                  </a:cubicBezTo>
                  <a:cubicBezTo>
                    <a:pt x="15123" y="18694"/>
                    <a:pt x="15139" y="18694"/>
                    <a:pt x="15170" y="18448"/>
                  </a:cubicBezTo>
                  <a:cubicBezTo>
                    <a:pt x="15217" y="18243"/>
                    <a:pt x="15217" y="17628"/>
                    <a:pt x="15233" y="17587"/>
                  </a:cubicBezTo>
                  <a:cubicBezTo>
                    <a:pt x="15249" y="17546"/>
                    <a:pt x="15233" y="17464"/>
                    <a:pt x="15249" y="17382"/>
                  </a:cubicBezTo>
                  <a:cubicBezTo>
                    <a:pt x="15280" y="17341"/>
                    <a:pt x="15265" y="17218"/>
                    <a:pt x="15296" y="17136"/>
                  </a:cubicBezTo>
                  <a:cubicBezTo>
                    <a:pt x="15343" y="17054"/>
                    <a:pt x="15328" y="17013"/>
                    <a:pt x="15328" y="16932"/>
                  </a:cubicBezTo>
                  <a:cubicBezTo>
                    <a:pt x="15312" y="16891"/>
                    <a:pt x="15328" y="16727"/>
                    <a:pt x="15312" y="16686"/>
                  </a:cubicBezTo>
                  <a:cubicBezTo>
                    <a:pt x="15312" y="16645"/>
                    <a:pt x="15312" y="16604"/>
                    <a:pt x="15328" y="16604"/>
                  </a:cubicBezTo>
                  <a:cubicBezTo>
                    <a:pt x="15359" y="16563"/>
                    <a:pt x="15312" y="16481"/>
                    <a:pt x="15280" y="16440"/>
                  </a:cubicBezTo>
                  <a:cubicBezTo>
                    <a:pt x="15249" y="16399"/>
                    <a:pt x="15217" y="16358"/>
                    <a:pt x="15202" y="16276"/>
                  </a:cubicBezTo>
                  <a:cubicBezTo>
                    <a:pt x="15202" y="16153"/>
                    <a:pt x="15155" y="16071"/>
                    <a:pt x="15107" y="16071"/>
                  </a:cubicBezTo>
                  <a:cubicBezTo>
                    <a:pt x="15060" y="16071"/>
                    <a:pt x="14997" y="15989"/>
                    <a:pt x="14997" y="16071"/>
                  </a:cubicBezTo>
                  <a:cubicBezTo>
                    <a:pt x="15013" y="16153"/>
                    <a:pt x="14997" y="16194"/>
                    <a:pt x="14982" y="16194"/>
                  </a:cubicBezTo>
                  <a:cubicBezTo>
                    <a:pt x="14950" y="16194"/>
                    <a:pt x="14950" y="16235"/>
                    <a:pt x="14919" y="16317"/>
                  </a:cubicBezTo>
                  <a:cubicBezTo>
                    <a:pt x="14903" y="16399"/>
                    <a:pt x="14809" y="16440"/>
                    <a:pt x="14856" y="16317"/>
                  </a:cubicBezTo>
                  <a:cubicBezTo>
                    <a:pt x="14887" y="16235"/>
                    <a:pt x="14840" y="16235"/>
                    <a:pt x="14840" y="16153"/>
                  </a:cubicBezTo>
                  <a:cubicBezTo>
                    <a:pt x="14856" y="16030"/>
                    <a:pt x="14887" y="15948"/>
                    <a:pt x="14840" y="15989"/>
                  </a:cubicBezTo>
                  <a:cubicBezTo>
                    <a:pt x="14793" y="16071"/>
                    <a:pt x="14793" y="16235"/>
                    <a:pt x="14762" y="16235"/>
                  </a:cubicBezTo>
                  <a:cubicBezTo>
                    <a:pt x="14730" y="16276"/>
                    <a:pt x="14730" y="15989"/>
                    <a:pt x="14746" y="15907"/>
                  </a:cubicBezTo>
                  <a:cubicBezTo>
                    <a:pt x="14762" y="15825"/>
                    <a:pt x="14683" y="15907"/>
                    <a:pt x="14604" y="15907"/>
                  </a:cubicBezTo>
                  <a:cubicBezTo>
                    <a:pt x="14526" y="15866"/>
                    <a:pt x="14541" y="15743"/>
                    <a:pt x="14604" y="15661"/>
                  </a:cubicBezTo>
                  <a:cubicBezTo>
                    <a:pt x="14667" y="15579"/>
                    <a:pt x="14667" y="15497"/>
                    <a:pt x="14699" y="15456"/>
                  </a:cubicBezTo>
                  <a:cubicBezTo>
                    <a:pt x="14730" y="15415"/>
                    <a:pt x="14809" y="15251"/>
                    <a:pt x="14856" y="15210"/>
                  </a:cubicBezTo>
                  <a:cubicBezTo>
                    <a:pt x="14903" y="15128"/>
                    <a:pt x="14919" y="15046"/>
                    <a:pt x="14919" y="14964"/>
                  </a:cubicBezTo>
                  <a:cubicBezTo>
                    <a:pt x="14934" y="14882"/>
                    <a:pt x="15029" y="14759"/>
                    <a:pt x="15107" y="14595"/>
                  </a:cubicBezTo>
                  <a:cubicBezTo>
                    <a:pt x="15186" y="14431"/>
                    <a:pt x="15217" y="14349"/>
                    <a:pt x="15249" y="14226"/>
                  </a:cubicBezTo>
                  <a:cubicBezTo>
                    <a:pt x="15265" y="14144"/>
                    <a:pt x="15375" y="13980"/>
                    <a:pt x="15390" y="13939"/>
                  </a:cubicBezTo>
                  <a:cubicBezTo>
                    <a:pt x="15390" y="13857"/>
                    <a:pt x="15532" y="13653"/>
                    <a:pt x="15626" y="13612"/>
                  </a:cubicBezTo>
                  <a:cubicBezTo>
                    <a:pt x="15721" y="13571"/>
                    <a:pt x="15862" y="13612"/>
                    <a:pt x="15893" y="13694"/>
                  </a:cubicBezTo>
                  <a:cubicBezTo>
                    <a:pt x="15925" y="13776"/>
                    <a:pt x="15941" y="13735"/>
                    <a:pt x="15956" y="13694"/>
                  </a:cubicBezTo>
                  <a:cubicBezTo>
                    <a:pt x="15972" y="13653"/>
                    <a:pt x="16019" y="13653"/>
                    <a:pt x="16082" y="13694"/>
                  </a:cubicBezTo>
                  <a:cubicBezTo>
                    <a:pt x="16145" y="13694"/>
                    <a:pt x="16161" y="13612"/>
                    <a:pt x="16208" y="13653"/>
                  </a:cubicBezTo>
                  <a:cubicBezTo>
                    <a:pt x="16239" y="13653"/>
                    <a:pt x="16286" y="13694"/>
                    <a:pt x="16302" y="13571"/>
                  </a:cubicBezTo>
                  <a:cubicBezTo>
                    <a:pt x="16334" y="13407"/>
                    <a:pt x="16459" y="13448"/>
                    <a:pt x="16491" y="13489"/>
                  </a:cubicBezTo>
                  <a:cubicBezTo>
                    <a:pt x="16507" y="13571"/>
                    <a:pt x="16538" y="13612"/>
                    <a:pt x="16585" y="13571"/>
                  </a:cubicBezTo>
                  <a:cubicBezTo>
                    <a:pt x="16617" y="13489"/>
                    <a:pt x="16617" y="13653"/>
                    <a:pt x="16664" y="13653"/>
                  </a:cubicBezTo>
                  <a:cubicBezTo>
                    <a:pt x="16711" y="13694"/>
                    <a:pt x="16679" y="13776"/>
                    <a:pt x="16648" y="13776"/>
                  </a:cubicBezTo>
                  <a:cubicBezTo>
                    <a:pt x="16601" y="13776"/>
                    <a:pt x="16554" y="13817"/>
                    <a:pt x="16601" y="13898"/>
                  </a:cubicBezTo>
                  <a:cubicBezTo>
                    <a:pt x="16648" y="13939"/>
                    <a:pt x="16695" y="13817"/>
                    <a:pt x="16727" y="13817"/>
                  </a:cubicBezTo>
                  <a:cubicBezTo>
                    <a:pt x="16758" y="13857"/>
                    <a:pt x="16821" y="13857"/>
                    <a:pt x="16868" y="13776"/>
                  </a:cubicBezTo>
                  <a:cubicBezTo>
                    <a:pt x="16915" y="13694"/>
                    <a:pt x="16915" y="13857"/>
                    <a:pt x="16947" y="13776"/>
                  </a:cubicBezTo>
                  <a:cubicBezTo>
                    <a:pt x="16978" y="13694"/>
                    <a:pt x="17057" y="13694"/>
                    <a:pt x="17088" y="13694"/>
                  </a:cubicBezTo>
                  <a:cubicBezTo>
                    <a:pt x="17120" y="13694"/>
                    <a:pt x="17088" y="13571"/>
                    <a:pt x="17025" y="13571"/>
                  </a:cubicBezTo>
                  <a:cubicBezTo>
                    <a:pt x="16978" y="13571"/>
                    <a:pt x="16978" y="13489"/>
                    <a:pt x="17025" y="13325"/>
                  </a:cubicBezTo>
                  <a:cubicBezTo>
                    <a:pt x="17072" y="13120"/>
                    <a:pt x="17151" y="12997"/>
                    <a:pt x="17214" y="12874"/>
                  </a:cubicBezTo>
                  <a:cubicBezTo>
                    <a:pt x="17261" y="12751"/>
                    <a:pt x="17308" y="12833"/>
                    <a:pt x="17308" y="12751"/>
                  </a:cubicBezTo>
                  <a:cubicBezTo>
                    <a:pt x="17308" y="12669"/>
                    <a:pt x="17324" y="12423"/>
                    <a:pt x="17371" y="12423"/>
                  </a:cubicBezTo>
                  <a:cubicBezTo>
                    <a:pt x="17403" y="12423"/>
                    <a:pt x="17513" y="12464"/>
                    <a:pt x="17576" y="12382"/>
                  </a:cubicBezTo>
                  <a:cubicBezTo>
                    <a:pt x="17638" y="12300"/>
                    <a:pt x="17638" y="12464"/>
                    <a:pt x="17654" y="12464"/>
                  </a:cubicBezTo>
                  <a:cubicBezTo>
                    <a:pt x="17686" y="12505"/>
                    <a:pt x="17717" y="12341"/>
                    <a:pt x="17748" y="12382"/>
                  </a:cubicBezTo>
                  <a:cubicBezTo>
                    <a:pt x="17780" y="12423"/>
                    <a:pt x="17701" y="12546"/>
                    <a:pt x="17686" y="12710"/>
                  </a:cubicBezTo>
                  <a:cubicBezTo>
                    <a:pt x="17670" y="12833"/>
                    <a:pt x="17733" y="12792"/>
                    <a:pt x="17764" y="12833"/>
                  </a:cubicBezTo>
                  <a:cubicBezTo>
                    <a:pt x="17796" y="12874"/>
                    <a:pt x="17717" y="12915"/>
                    <a:pt x="17733" y="12956"/>
                  </a:cubicBezTo>
                  <a:cubicBezTo>
                    <a:pt x="17733" y="12997"/>
                    <a:pt x="17796" y="12997"/>
                    <a:pt x="17874" y="12792"/>
                  </a:cubicBezTo>
                  <a:cubicBezTo>
                    <a:pt x="17969" y="12587"/>
                    <a:pt x="18031" y="12505"/>
                    <a:pt x="18094" y="12505"/>
                  </a:cubicBezTo>
                  <a:cubicBezTo>
                    <a:pt x="18141" y="12546"/>
                    <a:pt x="18110" y="12382"/>
                    <a:pt x="18110" y="12218"/>
                  </a:cubicBezTo>
                  <a:cubicBezTo>
                    <a:pt x="18126" y="12013"/>
                    <a:pt x="18283" y="11931"/>
                    <a:pt x="18330" y="12013"/>
                  </a:cubicBezTo>
                  <a:cubicBezTo>
                    <a:pt x="18393" y="12054"/>
                    <a:pt x="18377" y="12095"/>
                    <a:pt x="18330" y="12095"/>
                  </a:cubicBezTo>
                  <a:cubicBezTo>
                    <a:pt x="18283" y="12054"/>
                    <a:pt x="18236" y="12177"/>
                    <a:pt x="18236" y="12341"/>
                  </a:cubicBezTo>
                  <a:cubicBezTo>
                    <a:pt x="18236" y="12505"/>
                    <a:pt x="18189" y="12546"/>
                    <a:pt x="18220" y="12628"/>
                  </a:cubicBezTo>
                  <a:cubicBezTo>
                    <a:pt x="18236" y="12669"/>
                    <a:pt x="18173" y="12710"/>
                    <a:pt x="18173" y="12751"/>
                  </a:cubicBezTo>
                  <a:cubicBezTo>
                    <a:pt x="18173" y="12833"/>
                    <a:pt x="18173" y="12874"/>
                    <a:pt x="18141" y="12915"/>
                  </a:cubicBezTo>
                  <a:cubicBezTo>
                    <a:pt x="18110" y="12956"/>
                    <a:pt x="17984" y="12956"/>
                    <a:pt x="17969" y="13079"/>
                  </a:cubicBezTo>
                  <a:cubicBezTo>
                    <a:pt x="17969" y="13243"/>
                    <a:pt x="17906" y="13243"/>
                    <a:pt x="17874" y="13407"/>
                  </a:cubicBezTo>
                  <a:cubicBezTo>
                    <a:pt x="17843" y="13571"/>
                    <a:pt x="17717" y="13653"/>
                    <a:pt x="17638" y="13939"/>
                  </a:cubicBezTo>
                  <a:cubicBezTo>
                    <a:pt x="17560" y="14267"/>
                    <a:pt x="17434" y="14267"/>
                    <a:pt x="17434" y="14308"/>
                  </a:cubicBezTo>
                  <a:cubicBezTo>
                    <a:pt x="17434" y="14390"/>
                    <a:pt x="17340" y="14390"/>
                    <a:pt x="17308" y="14390"/>
                  </a:cubicBezTo>
                  <a:cubicBezTo>
                    <a:pt x="17277" y="14390"/>
                    <a:pt x="17340" y="14595"/>
                    <a:pt x="17277" y="14800"/>
                  </a:cubicBezTo>
                  <a:cubicBezTo>
                    <a:pt x="17198" y="15005"/>
                    <a:pt x="17151" y="15251"/>
                    <a:pt x="17151" y="15538"/>
                  </a:cubicBezTo>
                  <a:cubicBezTo>
                    <a:pt x="17151" y="15825"/>
                    <a:pt x="17198" y="16604"/>
                    <a:pt x="17230" y="16768"/>
                  </a:cubicBezTo>
                  <a:cubicBezTo>
                    <a:pt x="17261" y="16891"/>
                    <a:pt x="17230" y="17259"/>
                    <a:pt x="17261" y="17341"/>
                  </a:cubicBezTo>
                  <a:cubicBezTo>
                    <a:pt x="17293" y="17382"/>
                    <a:pt x="17277" y="17505"/>
                    <a:pt x="17293" y="17546"/>
                  </a:cubicBezTo>
                  <a:cubicBezTo>
                    <a:pt x="17308" y="17587"/>
                    <a:pt x="17387" y="17382"/>
                    <a:pt x="17434" y="17259"/>
                  </a:cubicBezTo>
                  <a:cubicBezTo>
                    <a:pt x="17481" y="17177"/>
                    <a:pt x="17466" y="17136"/>
                    <a:pt x="17497" y="17095"/>
                  </a:cubicBezTo>
                  <a:cubicBezTo>
                    <a:pt x="17528" y="17013"/>
                    <a:pt x="17513" y="16809"/>
                    <a:pt x="17513" y="16727"/>
                  </a:cubicBezTo>
                  <a:cubicBezTo>
                    <a:pt x="17528" y="16686"/>
                    <a:pt x="17591" y="16645"/>
                    <a:pt x="17607" y="16604"/>
                  </a:cubicBezTo>
                  <a:cubicBezTo>
                    <a:pt x="17623" y="16522"/>
                    <a:pt x="17670" y="16563"/>
                    <a:pt x="17701" y="16522"/>
                  </a:cubicBezTo>
                  <a:cubicBezTo>
                    <a:pt x="17733" y="16522"/>
                    <a:pt x="17701" y="16358"/>
                    <a:pt x="17686" y="16276"/>
                  </a:cubicBezTo>
                  <a:cubicBezTo>
                    <a:pt x="17686" y="16153"/>
                    <a:pt x="17764" y="16030"/>
                    <a:pt x="17811" y="15948"/>
                  </a:cubicBezTo>
                  <a:cubicBezTo>
                    <a:pt x="17859" y="15866"/>
                    <a:pt x="17906" y="16030"/>
                    <a:pt x="17969" y="15907"/>
                  </a:cubicBezTo>
                  <a:cubicBezTo>
                    <a:pt x="18016" y="15784"/>
                    <a:pt x="17953" y="15620"/>
                    <a:pt x="17937" y="15579"/>
                  </a:cubicBezTo>
                  <a:cubicBezTo>
                    <a:pt x="17921" y="15497"/>
                    <a:pt x="17984" y="15210"/>
                    <a:pt x="18031" y="15169"/>
                  </a:cubicBezTo>
                  <a:cubicBezTo>
                    <a:pt x="18063" y="15128"/>
                    <a:pt x="18094" y="15251"/>
                    <a:pt x="18126" y="15169"/>
                  </a:cubicBezTo>
                  <a:cubicBezTo>
                    <a:pt x="18157" y="15046"/>
                    <a:pt x="18094" y="14923"/>
                    <a:pt x="18063" y="14923"/>
                  </a:cubicBezTo>
                  <a:cubicBezTo>
                    <a:pt x="18047" y="14923"/>
                    <a:pt x="18031" y="14677"/>
                    <a:pt x="18094" y="14554"/>
                  </a:cubicBezTo>
                  <a:cubicBezTo>
                    <a:pt x="18157" y="14431"/>
                    <a:pt x="18126" y="14431"/>
                    <a:pt x="18094" y="14390"/>
                  </a:cubicBezTo>
                  <a:cubicBezTo>
                    <a:pt x="18047" y="14349"/>
                    <a:pt x="18047" y="14390"/>
                    <a:pt x="18016" y="14390"/>
                  </a:cubicBezTo>
                  <a:cubicBezTo>
                    <a:pt x="17984" y="14390"/>
                    <a:pt x="17937" y="14226"/>
                    <a:pt x="18000" y="14062"/>
                  </a:cubicBezTo>
                  <a:cubicBezTo>
                    <a:pt x="18047" y="13898"/>
                    <a:pt x="18094" y="13898"/>
                    <a:pt x="18094" y="13776"/>
                  </a:cubicBezTo>
                  <a:cubicBezTo>
                    <a:pt x="18110" y="13612"/>
                    <a:pt x="18173" y="13407"/>
                    <a:pt x="18189" y="13366"/>
                  </a:cubicBezTo>
                  <a:cubicBezTo>
                    <a:pt x="18204" y="13284"/>
                    <a:pt x="18283" y="13366"/>
                    <a:pt x="18299" y="13325"/>
                  </a:cubicBezTo>
                  <a:cubicBezTo>
                    <a:pt x="18330" y="13325"/>
                    <a:pt x="18330" y="13489"/>
                    <a:pt x="18362" y="13407"/>
                  </a:cubicBezTo>
                  <a:cubicBezTo>
                    <a:pt x="18393" y="13325"/>
                    <a:pt x="18440" y="13079"/>
                    <a:pt x="18487" y="13079"/>
                  </a:cubicBezTo>
                  <a:cubicBezTo>
                    <a:pt x="18519" y="13079"/>
                    <a:pt x="18503" y="13243"/>
                    <a:pt x="18503" y="13366"/>
                  </a:cubicBezTo>
                  <a:cubicBezTo>
                    <a:pt x="18519" y="13489"/>
                    <a:pt x="18550" y="13325"/>
                    <a:pt x="18629" y="13202"/>
                  </a:cubicBezTo>
                  <a:cubicBezTo>
                    <a:pt x="18707" y="13038"/>
                    <a:pt x="18880" y="13079"/>
                    <a:pt x="18943" y="13120"/>
                  </a:cubicBezTo>
                  <a:cubicBezTo>
                    <a:pt x="18990" y="13202"/>
                    <a:pt x="19006" y="13366"/>
                    <a:pt x="19038" y="13325"/>
                  </a:cubicBezTo>
                  <a:cubicBezTo>
                    <a:pt x="19085" y="13325"/>
                    <a:pt x="19038" y="13161"/>
                    <a:pt x="19085" y="13161"/>
                  </a:cubicBezTo>
                  <a:cubicBezTo>
                    <a:pt x="19132" y="13120"/>
                    <a:pt x="19210" y="12997"/>
                    <a:pt x="19273" y="12874"/>
                  </a:cubicBezTo>
                  <a:cubicBezTo>
                    <a:pt x="19336" y="12751"/>
                    <a:pt x="19321" y="12833"/>
                    <a:pt x="19352" y="12751"/>
                  </a:cubicBezTo>
                  <a:cubicBezTo>
                    <a:pt x="19383" y="12628"/>
                    <a:pt x="19415" y="12669"/>
                    <a:pt x="19415" y="12628"/>
                  </a:cubicBezTo>
                  <a:cubicBezTo>
                    <a:pt x="19431" y="12546"/>
                    <a:pt x="19509" y="12423"/>
                    <a:pt x="19635" y="12382"/>
                  </a:cubicBezTo>
                  <a:cubicBezTo>
                    <a:pt x="19745" y="12300"/>
                    <a:pt x="19902" y="12095"/>
                    <a:pt x="19886" y="12013"/>
                  </a:cubicBezTo>
                  <a:cubicBezTo>
                    <a:pt x="19886" y="11972"/>
                    <a:pt x="19934" y="11931"/>
                    <a:pt x="19949" y="12013"/>
                  </a:cubicBezTo>
                  <a:cubicBezTo>
                    <a:pt x="19949" y="12054"/>
                    <a:pt x="19997" y="12054"/>
                    <a:pt x="20059" y="12095"/>
                  </a:cubicBezTo>
                  <a:cubicBezTo>
                    <a:pt x="20122" y="12095"/>
                    <a:pt x="20154" y="12177"/>
                    <a:pt x="20201" y="12054"/>
                  </a:cubicBezTo>
                  <a:cubicBezTo>
                    <a:pt x="20248" y="11931"/>
                    <a:pt x="20185" y="11890"/>
                    <a:pt x="20185" y="11767"/>
                  </a:cubicBezTo>
                  <a:cubicBezTo>
                    <a:pt x="20201" y="11685"/>
                    <a:pt x="20107" y="11562"/>
                    <a:pt x="20122" y="11480"/>
                  </a:cubicBezTo>
                  <a:cubicBezTo>
                    <a:pt x="20122" y="11357"/>
                    <a:pt x="20059" y="11111"/>
                    <a:pt x="20028" y="11152"/>
                  </a:cubicBezTo>
                  <a:cubicBezTo>
                    <a:pt x="20012" y="11193"/>
                    <a:pt x="19965" y="11111"/>
                    <a:pt x="19965" y="11029"/>
                  </a:cubicBezTo>
                  <a:cubicBezTo>
                    <a:pt x="19965" y="10947"/>
                    <a:pt x="19949" y="10865"/>
                    <a:pt x="19918" y="10906"/>
                  </a:cubicBezTo>
                  <a:cubicBezTo>
                    <a:pt x="19886" y="10988"/>
                    <a:pt x="19824" y="10947"/>
                    <a:pt x="19808" y="10865"/>
                  </a:cubicBezTo>
                  <a:cubicBezTo>
                    <a:pt x="19808" y="10783"/>
                    <a:pt x="19886" y="10702"/>
                    <a:pt x="19934" y="10783"/>
                  </a:cubicBezTo>
                  <a:cubicBezTo>
                    <a:pt x="19997" y="10824"/>
                    <a:pt x="19981" y="10906"/>
                    <a:pt x="20012" y="10947"/>
                  </a:cubicBezTo>
                  <a:cubicBezTo>
                    <a:pt x="20028" y="10988"/>
                    <a:pt x="20107" y="10947"/>
                    <a:pt x="20154" y="10906"/>
                  </a:cubicBezTo>
                  <a:cubicBezTo>
                    <a:pt x="20185" y="10865"/>
                    <a:pt x="20295" y="10783"/>
                    <a:pt x="20311" y="10702"/>
                  </a:cubicBezTo>
                  <a:cubicBezTo>
                    <a:pt x="20342" y="10579"/>
                    <a:pt x="20311" y="10579"/>
                    <a:pt x="20358" y="10497"/>
                  </a:cubicBezTo>
                  <a:cubicBezTo>
                    <a:pt x="20390" y="10456"/>
                    <a:pt x="20358" y="10374"/>
                    <a:pt x="20327" y="10333"/>
                  </a:cubicBezTo>
                  <a:cubicBezTo>
                    <a:pt x="20295" y="10292"/>
                    <a:pt x="20311" y="10169"/>
                    <a:pt x="20342" y="10169"/>
                  </a:cubicBezTo>
                  <a:cubicBezTo>
                    <a:pt x="20374" y="10169"/>
                    <a:pt x="20358" y="10046"/>
                    <a:pt x="20390" y="10046"/>
                  </a:cubicBezTo>
                  <a:cubicBezTo>
                    <a:pt x="20405" y="10046"/>
                    <a:pt x="20405" y="10087"/>
                    <a:pt x="20452" y="10046"/>
                  </a:cubicBezTo>
                  <a:cubicBezTo>
                    <a:pt x="20500" y="10005"/>
                    <a:pt x="20452" y="10128"/>
                    <a:pt x="20437" y="10210"/>
                  </a:cubicBezTo>
                  <a:cubicBezTo>
                    <a:pt x="20421" y="10292"/>
                    <a:pt x="20468" y="10374"/>
                    <a:pt x="20484" y="10456"/>
                  </a:cubicBezTo>
                  <a:cubicBezTo>
                    <a:pt x="20484" y="10497"/>
                    <a:pt x="20562" y="10497"/>
                    <a:pt x="20610" y="10456"/>
                  </a:cubicBezTo>
                  <a:cubicBezTo>
                    <a:pt x="20657" y="10374"/>
                    <a:pt x="20798" y="10538"/>
                    <a:pt x="20814" y="10620"/>
                  </a:cubicBezTo>
                  <a:cubicBezTo>
                    <a:pt x="20814" y="10702"/>
                    <a:pt x="20845" y="10824"/>
                    <a:pt x="20893" y="10906"/>
                  </a:cubicBezTo>
                  <a:cubicBezTo>
                    <a:pt x="20955" y="10988"/>
                    <a:pt x="21018" y="10947"/>
                    <a:pt x="21018" y="11029"/>
                  </a:cubicBezTo>
                  <a:cubicBezTo>
                    <a:pt x="21034" y="11111"/>
                    <a:pt x="21066" y="11111"/>
                    <a:pt x="21097" y="11111"/>
                  </a:cubicBezTo>
                  <a:cubicBezTo>
                    <a:pt x="21128" y="11111"/>
                    <a:pt x="21144" y="11193"/>
                    <a:pt x="21176" y="11111"/>
                  </a:cubicBezTo>
                  <a:cubicBezTo>
                    <a:pt x="21191" y="11070"/>
                    <a:pt x="21207" y="11152"/>
                    <a:pt x="21238" y="11111"/>
                  </a:cubicBezTo>
                  <a:cubicBezTo>
                    <a:pt x="21270" y="11029"/>
                    <a:pt x="21176" y="10988"/>
                    <a:pt x="21176" y="10906"/>
                  </a:cubicBezTo>
                  <a:cubicBezTo>
                    <a:pt x="21191" y="10865"/>
                    <a:pt x="21223" y="10947"/>
                    <a:pt x="21238" y="10947"/>
                  </a:cubicBezTo>
                  <a:cubicBezTo>
                    <a:pt x="21270" y="10947"/>
                    <a:pt x="21238" y="10783"/>
                    <a:pt x="21254" y="10783"/>
                  </a:cubicBezTo>
                  <a:cubicBezTo>
                    <a:pt x="21270" y="10783"/>
                    <a:pt x="21254" y="10497"/>
                    <a:pt x="21238" y="10456"/>
                  </a:cubicBezTo>
                  <a:cubicBezTo>
                    <a:pt x="21223" y="10456"/>
                    <a:pt x="21238" y="10333"/>
                    <a:pt x="21270" y="10415"/>
                  </a:cubicBezTo>
                  <a:cubicBezTo>
                    <a:pt x="21317" y="10497"/>
                    <a:pt x="21380" y="10497"/>
                    <a:pt x="21427" y="10497"/>
                  </a:cubicBezTo>
                  <a:cubicBezTo>
                    <a:pt x="21459" y="10497"/>
                    <a:pt x="21427" y="10415"/>
                    <a:pt x="21396" y="10415"/>
                  </a:cubicBezTo>
                  <a:cubicBezTo>
                    <a:pt x="21364" y="10415"/>
                    <a:pt x="21396" y="10333"/>
                    <a:pt x="21411" y="10374"/>
                  </a:cubicBezTo>
                  <a:cubicBezTo>
                    <a:pt x="21443" y="10415"/>
                    <a:pt x="21490" y="10456"/>
                    <a:pt x="21490" y="10415"/>
                  </a:cubicBezTo>
                  <a:cubicBezTo>
                    <a:pt x="21490" y="10333"/>
                    <a:pt x="21506" y="10210"/>
                    <a:pt x="21553" y="10210"/>
                  </a:cubicBezTo>
                  <a:cubicBezTo>
                    <a:pt x="21584" y="10210"/>
                    <a:pt x="21600" y="10169"/>
                    <a:pt x="21569" y="10128"/>
                  </a:cubicBezTo>
                  <a:close/>
                  <a:moveTo>
                    <a:pt x="11146" y="16522"/>
                  </a:moveTo>
                  <a:cubicBezTo>
                    <a:pt x="11036" y="16768"/>
                    <a:pt x="10816" y="16850"/>
                    <a:pt x="10816" y="17054"/>
                  </a:cubicBezTo>
                  <a:cubicBezTo>
                    <a:pt x="10816" y="17259"/>
                    <a:pt x="10564" y="17341"/>
                    <a:pt x="10548" y="17259"/>
                  </a:cubicBezTo>
                  <a:cubicBezTo>
                    <a:pt x="10517" y="17177"/>
                    <a:pt x="10737" y="17136"/>
                    <a:pt x="10784" y="16850"/>
                  </a:cubicBezTo>
                  <a:cubicBezTo>
                    <a:pt x="10831" y="16563"/>
                    <a:pt x="11020" y="16399"/>
                    <a:pt x="11114" y="16030"/>
                  </a:cubicBezTo>
                  <a:cubicBezTo>
                    <a:pt x="11193" y="15743"/>
                    <a:pt x="11240" y="15333"/>
                    <a:pt x="11287" y="15374"/>
                  </a:cubicBezTo>
                  <a:cubicBezTo>
                    <a:pt x="11319" y="15374"/>
                    <a:pt x="11256" y="16276"/>
                    <a:pt x="11146" y="16522"/>
                  </a:cubicBezTo>
                  <a:close/>
                  <a:moveTo>
                    <a:pt x="11617" y="5086"/>
                  </a:moveTo>
                  <a:cubicBezTo>
                    <a:pt x="11602" y="5168"/>
                    <a:pt x="11523" y="5168"/>
                    <a:pt x="11539" y="5250"/>
                  </a:cubicBezTo>
                  <a:cubicBezTo>
                    <a:pt x="11586" y="5373"/>
                    <a:pt x="11775" y="5291"/>
                    <a:pt x="11775" y="5127"/>
                  </a:cubicBezTo>
                  <a:cubicBezTo>
                    <a:pt x="11775" y="4963"/>
                    <a:pt x="11633" y="5004"/>
                    <a:pt x="11617" y="5086"/>
                  </a:cubicBezTo>
                  <a:close/>
                  <a:moveTo>
                    <a:pt x="4810" y="250"/>
                  </a:moveTo>
                  <a:cubicBezTo>
                    <a:pt x="4905" y="250"/>
                    <a:pt x="4873" y="127"/>
                    <a:pt x="4936" y="127"/>
                  </a:cubicBezTo>
                  <a:cubicBezTo>
                    <a:pt x="4999" y="168"/>
                    <a:pt x="5078" y="127"/>
                    <a:pt x="5046" y="45"/>
                  </a:cubicBezTo>
                  <a:cubicBezTo>
                    <a:pt x="5015" y="-37"/>
                    <a:pt x="4795" y="4"/>
                    <a:pt x="4810" y="86"/>
                  </a:cubicBezTo>
                  <a:cubicBezTo>
                    <a:pt x="4842" y="127"/>
                    <a:pt x="4638" y="127"/>
                    <a:pt x="4653" y="127"/>
                  </a:cubicBezTo>
                  <a:cubicBezTo>
                    <a:pt x="4653" y="209"/>
                    <a:pt x="4716" y="250"/>
                    <a:pt x="4810" y="250"/>
                  </a:cubicBezTo>
                  <a:close/>
                  <a:moveTo>
                    <a:pt x="4355" y="906"/>
                  </a:moveTo>
                  <a:cubicBezTo>
                    <a:pt x="4355" y="742"/>
                    <a:pt x="4150" y="947"/>
                    <a:pt x="4197" y="947"/>
                  </a:cubicBezTo>
                  <a:cubicBezTo>
                    <a:pt x="4229" y="988"/>
                    <a:pt x="4355" y="1070"/>
                    <a:pt x="4355" y="906"/>
                  </a:cubicBezTo>
                  <a:close/>
                  <a:moveTo>
                    <a:pt x="4826" y="783"/>
                  </a:moveTo>
                  <a:cubicBezTo>
                    <a:pt x="4842" y="865"/>
                    <a:pt x="4810" y="865"/>
                    <a:pt x="4732" y="865"/>
                  </a:cubicBezTo>
                  <a:cubicBezTo>
                    <a:pt x="4653" y="865"/>
                    <a:pt x="4622" y="988"/>
                    <a:pt x="4653" y="1070"/>
                  </a:cubicBezTo>
                  <a:cubicBezTo>
                    <a:pt x="4700" y="1152"/>
                    <a:pt x="4905" y="1111"/>
                    <a:pt x="4936" y="1029"/>
                  </a:cubicBezTo>
                  <a:cubicBezTo>
                    <a:pt x="4968" y="906"/>
                    <a:pt x="5062" y="988"/>
                    <a:pt x="5078" y="865"/>
                  </a:cubicBezTo>
                  <a:cubicBezTo>
                    <a:pt x="5093" y="742"/>
                    <a:pt x="4810" y="701"/>
                    <a:pt x="4826" y="783"/>
                  </a:cubicBezTo>
                  <a:close/>
                  <a:moveTo>
                    <a:pt x="5471" y="619"/>
                  </a:moveTo>
                  <a:cubicBezTo>
                    <a:pt x="5502" y="496"/>
                    <a:pt x="5424" y="496"/>
                    <a:pt x="5408" y="414"/>
                  </a:cubicBezTo>
                  <a:cubicBezTo>
                    <a:pt x="5408" y="332"/>
                    <a:pt x="5188" y="332"/>
                    <a:pt x="5203" y="414"/>
                  </a:cubicBezTo>
                  <a:cubicBezTo>
                    <a:pt x="5219" y="496"/>
                    <a:pt x="5062" y="619"/>
                    <a:pt x="5109" y="701"/>
                  </a:cubicBezTo>
                  <a:cubicBezTo>
                    <a:pt x="5203" y="906"/>
                    <a:pt x="5439" y="701"/>
                    <a:pt x="5471" y="619"/>
                  </a:cubicBezTo>
                  <a:close/>
                  <a:moveTo>
                    <a:pt x="4873" y="455"/>
                  </a:moveTo>
                  <a:cubicBezTo>
                    <a:pt x="4889" y="250"/>
                    <a:pt x="4748" y="414"/>
                    <a:pt x="4653" y="291"/>
                  </a:cubicBezTo>
                  <a:cubicBezTo>
                    <a:pt x="4559" y="209"/>
                    <a:pt x="4496" y="209"/>
                    <a:pt x="4575" y="332"/>
                  </a:cubicBezTo>
                  <a:cubicBezTo>
                    <a:pt x="4590" y="414"/>
                    <a:pt x="4402" y="455"/>
                    <a:pt x="4433" y="537"/>
                  </a:cubicBezTo>
                  <a:cubicBezTo>
                    <a:pt x="4496" y="742"/>
                    <a:pt x="4858" y="660"/>
                    <a:pt x="4873" y="455"/>
                  </a:cubicBezTo>
                  <a:close/>
                  <a:moveTo>
                    <a:pt x="4323" y="5865"/>
                  </a:moveTo>
                  <a:cubicBezTo>
                    <a:pt x="4323" y="5947"/>
                    <a:pt x="4292" y="6029"/>
                    <a:pt x="4229" y="6029"/>
                  </a:cubicBezTo>
                  <a:cubicBezTo>
                    <a:pt x="4150" y="6029"/>
                    <a:pt x="4260" y="6152"/>
                    <a:pt x="4276" y="6234"/>
                  </a:cubicBezTo>
                  <a:cubicBezTo>
                    <a:pt x="4276" y="6357"/>
                    <a:pt x="4197" y="6275"/>
                    <a:pt x="4197" y="6439"/>
                  </a:cubicBezTo>
                  <a:cubicBezTo>
                    <a:pt x="4197" y="6603"/>
                    <a:pt x="4056" y="6439"/>
                    <a:pt x="4040" y="6644"/>
                  </a:cubicBezTo>
                  <a:cubicBezTo>
                    <a:pt x="4024" y="6890"/>
                    <a:pt x="4103" y="6849"/>
                    <a:pt x="4166" y="6849"/>
                  </a:cubicBezTo>
                  <a:cubicBezTo>
                    <a:pt x="4229" y="6849"/>
                    <a:pt x="4134" y="7013"/>
                    <a:pt x="4182" y="7095"/>
                  </a:cubicBezTo>
                  <a:cubicBezTo>
                    <a:pt x="4229" y="7177"/>
                    <a:pt x="4260" y="7136"/>
                    <a:pt x="4229" y="6972"/>
                  </a:cubicBezTo>
                  <a:cubicBezTo>
                    <a:pt x="4197" y="6808"/>
                    <a:pt x="4386" y="7054"/>
                    <a:pt x="4339" y="7177"/>
                  </a:cubicBezTo>
                  <a:cubicBezTo>
                    <a:pt x="4276" y="7300"/>
                    <a:pt x="4417" y="7382"/>
                    <a:pt x="4496" y="7423"/>
                  </a:cubicBezTo>
                  <a:cubicBezTo>
                    <a:pt x="4575" y="7423"/>
                    <a:pt x="4826" y="7546"/>
                    <a:pt x="4826" y="7423"/>
                  </a:cubicBezTo>
                  <a:cubicBezTo>
                    <a:pt x="4826" y="7300"/>
                    <a:pt x="4732" y="7218"/>
                    <a:pt x="4653" y="7013"/>
                  </a:cubicBezTo>
                  <a:cubicBezTo>
                    <a:pt x="4575" y="6808"/>
                    <a:pt x="4512" y="6439"/>
                    <a:pt x="4606" y="6316"/>
                  </a:cubicBezTo>
                  <a:cubicBezTo>
                    <a:pt x="4700" y="6152"/>
                    <a:pt x="4622" y="6070"/>
                    <a:pt x="4716" y="5906"/>
                  </a:cubicBezTo>
                  <a:cubicBezTo>
                    <a:pt x="4795" y="5742"/>
                    <a:pt x="4748" y="5578"/>
                    <a:pt x="4826" y="5578"/>
                  </a:cubicBezTo>
                  <a:cubicBezTo>
                    <a:pt x="4889" y="5537"/>
                    <a:pt x="4810" y="5373"/>
                    <a:pt x="4889" y="5332"/>
                  </a:cubicBezTo>
                  <a:cubicBezTo>
                    <a:pt x="4968" y="5332"/>
                    <a:pt x="4983" y="5086"/>
                    <a:pt x="4968" y="5045"/>
                  </a:cubicBezTo>
                  <a:cubicBezTo>
                    <a:pt x="4952" y="4963"/>
                    <a:pt x="5046" y="5045"/>
                    <a:pt x="5093" y="4922"/>
                  </a:cubicBezTo>
                  <a:cubicBezTo>
                    <a:pt x="5125" y="4799"/>
                    <a:pt x="5219" y="4881"/>
                    <a:pt x="5251" y="4717"/>
                  </a:cubicBezTo>
                  <a:cubicBezTo>
                    <a:pt x="5282" y="4554"/>
                    <a:pt x="5722" y="4185"/>
                    <a:pt x="5958" y="4021"/>
                  </a:cubicBezTo>
                  <a:cubicBezTo>
                    <a:pt x="6194" y="3898"/>
                    <a:pt x="6367" y="3611"/>
                    <a:pt x="6288" y="3447"/>
                  </a:cubicBezTo>
                  <a:cubicBezTo>
                    <a:pt x="6194" y="3283"/>
                    <a:pt x="5958" y="3488"/>
                    <a:pt x="5895" y="3652"/>
                  </a:cubicBezTo>
                  <a:cubicBezTo>
                    <a:pt x="5832" y="3775"/>
                    <a:pt x="5754" y="3693"/>
                    <a:pt x="5691" y="3775"/>
                  </a:cubicBezTo>
                  <a:cubicBezTo>
                    <a:pt x="5628" y="3857"/>
                    <a:pt x="5502" y="3939"/>
                    <a:pt x="5439" y="3816"/>
                  </a:cubicBezTo>
                  <a:cubicBezTo>
                    <a:pt x="5376" y="3693"/>
                    <a:pt x="5298" y="3939"/>
                    <a:pt x="5251" y="3939"/>
                  </a:cubicBezTo>
                  <a:cubicBezTo>
                    <a:pt x="5203" y="3939"/>
                    <a:pt x="5141" y="4062"/>
                    <a:pt x="5093" y="4062"/>
                  </a:cubicBezTo>
                  <a:cubicBezTo>
                    <a:pt x="5046" y="4062"/>
                    <a:pt x="4936" y="4144"/>
                    <a:pt x="4936" y="4226"/>
                  </a:cubicBezTo>
                  <a:cubicBezTo>
                    <a:pt x="4921" y="4308"/>
                    <a:pt x="4826" y="4308"/>
                    <a:pt x="4826" y="4390"/>
                  </a:cubicBezTo>
                  <a:cubicBezTo>
                    <a:pt x="4826" y="4513"/>
                    <a:pt x="4763" y="4594"/>
                    <a:pt x="4732" y="4513"/>
                  </a:cubicBezTo>
                  <a:cubicBezTo>
                    <a:pt x="4685" y="4390"/>
                    <a:pt x="4638" y="4594"/>
                    <a:pt x="4700" y="4717"/>
                  </a:cubicBezTo>
                  <a:cubicBezTo>
                    <a:pt x="4748" y="4840"/>
                    <a:pt x="4590" y="4840"/>
                    <a:pt x="4622" y="4922"/>
                  </a:cubicBezTo>
                  <a:cubicBezTo>
                    <a:pt x="4653" y="5004"/>
                    <a:pt x="4575" y="5045"/>
                    <a:pt x="4590" y="5127"/>
                  </a:cubicBezTo>
                  <a:cubicBezTo>
                    <a:pt x="4606" y="5250"/>
                    <a:pt x="4528" y="5250"/>
                    <a:pt x="4480" y="5291"/>
                  </a:cubicBezTo>
                  <a:cubicBezTo>
                    <a:pt x="4417" y="5332"/>
                    <a:pt x="4386" y="5496"/>
                    <a:pt x="4465" y="5537"/>
                  </a:cubicBezTo>
                  <a:cubicBezTo>
                    <a:pt x="4528" y="5537"/>
                    <a:pt x="4417" y="5578"/>
                    <a:pt x="4433" y="5701"/>
                  </a:cubicBezTo>
                  <a:cubicBezTo>
                    <a:pt x="4433" y="5865"/>
                    <a:pt x="4307" y="5742"/>
                    <a:pt x="4323" y="586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5153747" y="146256"/>
              <a:ext cx="4670470" cy="1788318"/>
            </a:xfrm>
            <a:custGeom>
              <a:rect b="b" l="l" r="r" t="t"/>
              <a:pathLst>
                <a:path extrusionOk="0" h="21517" w="21586">
                  <a:moveTo>
                    <a:pt x="330" y="15579"/>
                  </a:moveTo>
                  <a:cubicBezTo>
                    <a:pt x="314" y="15579"/>
                    <a:pt x="267" y="15538"/>
                    <a:pt x="252" y="15497"/>
                  </a:cubicBezTo>
                  <a:cubicBezTo>
                    <a:pt x="252" y="15456"/>
                    <a:pt x="204" y="15456"/>
                    <a:pt x="173" y="15456"/>
                  </a:cubicBezTo>
                  <a:cubicBezTo>
                    <a:pt x="189" y="15497"/>
                    <a:pt x="189" y="15497"/>
                    <a:pt x="204" y="15538"/>
                  </a:cubicBezTo>
                  <a:cubicBezTo>
                    <a:pt x="220" y="15620"/>
                    <a:pt x="126" y="15620"/>
                    <a:pt x="157" y="15702"/>
                  </a:cubicBezTo>
                  <a:cubicBezTo>
                    <a:pt x="189" y="15784"/>
                    <a:pt x="94" y="15784"/>
                    <a:pt x="94" y="15702"/>
                  </a:cubicBezTo>
                  <a:cubicBezTo>
                    <a:pt x="94" y="15620"/>
                    <a:pt x="16" y="15661"/>
                    <a:pt x="16" y="15702"/>
                  </a:cubicBezTo>
                  <a:cubicBezTo>
                    <a:pt x="16" y="15743"/>
                    <a:pt x="16" y="15784"/>
                    <a:pt x="0" y="15784"/>
                  </a:cubicBezTo>
                  <a:cubicBezTo>
                    <a:pt x="31" y="15825"/>
                    <a:pt x="63" y="15866"/>
                    <a:pt x="63" y="15866"/>
                  </a:cubicBezTo>
                  <a:cubicBezTo>
                    <a:pt x="79" y="15866"/>
                    <a:pt x="314" y="15948"/>
                    <a:pt x="393" y="15907"/>
                  </a:cubicBezTo>
                  <a:cubicBezTo>
                    <a:pt x="393" y="15866"/>
                    <a:pt x="409" y="15743"/>
                    <a:pt x="409" y="15661"/>
                  </a:cubicBezTo>
                  <a:cubicBezTo>
                    <a:pt x="409" y="15620"/>
                    <a:pt x="346" y="15538"/>
                    <a:pt x="330" y="15579"/>
                  </a:cubicBezTo>
                  <a:close/>
                  <a:moveTo>
                    <a:pt x="5738" y="537"/>
                  </a:moveTo>
                  <a:cubicBezTo>
                    <a:pt x="5879" y="496"/>
                    <a:pt x="5879" y="291"/>
                    <a:pt x="5801" y="291"/>
                  </a:cubicBezTo>
                  <a:cubicBezTo>
                    <a:pt x="5722" y="250"/>
                    <a:pt x="5722" y="373"/>
                    <a:pt x="5675" y="373"/>
                  </a:cubicBezTo>
                  <a:cubicBezTo>
                    <a:pt x="5644" y="373"/>
                    <a:pt x="5502" y="455"/>
                    <a:pt x="5534" y="537"/>
                  </a:cubicBezTo>
                  <a:cubicBezTo>
                    <a:pt x="5565" y="619"/>
                    <a:pt x="5675" y="578"/>
                    <a:pt x="5738" y="537"/>
                  </a:cubicBezTo>
                  <a:close/>
                  <a:moveTo>
                    <a:pt x="6461" y="5988"/>
                  </a:moveTo>
                  <a:cubicBezTo>
                    <a:pt x="6508" y="5988"/>
                    <a:pt x="6650" y="5906"/>
                    <a:pt x="6650" y="5865"/>
                  </a:cubicBezTo>
                  <a:cubicBezTo>
                    <a:pt x="6666" y="5783"/>
                    <a:pt x="6603" y="5701"/>
                    <a:pt x="6524" y="5701"/>
                  </a:cubicBezTo>
                  <a:cubicBezTo>
                    <a:pt x="6430" y="5701"/>
                    <a:pt x="6414" y="5947"/>
                    <a:pt x="6461" y="5988"/>
                  </a:cubicBezTo>
                  <a:close/>
                  <a:moveTo>
                    <a:pt x="9228" y="988"/>
                  </a:moveTo>
                  <a:cubicBezTo>
                    <a:pt x="9291" y="1070"/>
                    <a:pt x="9275" y="1111"/>
                    <a:pt x="9197" y="1111"/>
                  </a:cubicBezTo>
                  <a:cubicBezTo>
                    <a:pt x="9118" y="1111"/>
                    <a:pt x="9055" y="1193"/>
                    <a:pt x="9102" y="1234"/>
                  </a:cubicBezTo>
                  <a:cubicBezTo>
                    <a:pt x="9149" y="1275"/>
                    <a:pt x="9134" y="1398"/>
                    <a:pt x="9212" y="1439"/>
                  </a:cubicBezTo>
                  <a:cubicBezTo>
                    <a:pt x="9291" y="1480"/>
                    <a:pt x="9369" y="1316"/>
                    <a:pt x="9369" y="1193"/>
                  </a:cubicBezTo>
                  <a:cubicBezTo>
                    <a:pt x="9354" y="1070"/>
                    <a:pt x="9637" y="988"/>
                    <a:pt x="9715" y="906"/>
                  </a:cubicBezTo>
                  <a:cubicBezTo>
                    <a:pt x="9794" y="865"/>
                    <a:pt x="9668" y="660"/>
                    <a:pt x="9747" y="660"/>
                  </a:cubicBezTo>
                  <a:cubicBezTo>
                    <a:pt x="9825" y="619"/>
                    <a:pt x="9794" y="537"/>
                    <a:pt x="9700" y="496"/>
                  </a:cubicBezTo>
                  <a:cubicBezTo>
                    <a:pt x="9590" y="455"/>
                    <a:pt x="9637" y="250"/>
                    <a:pt x="9605" y="168"/>
                  </a:cubicBezTo>
                  <a:cubicBezTo>
                    <a:pt x="9574" y="86"/>
                    <a:pt x="9558" y="250"/>
                    <a:pt x="9417" y="332"/>
                  </a:cubicBezTo>
                  <a:cubicBezTo>
                    <a:pt x="9291" y="373"/>
                    <a:pt x="9228" y="496"/>
                    <a:pt x="9275" y="537"/>
                  </a:cubicBezTo>
                  <a:cubicBezTo>
                    <a:pt x="9322" y="619"/>
                    <a:pt x="9275" y="783"/>
                    <a:pt x="9228" y="783"/>
                  </a:cubicBezTo>
                  <a:cubicBezTo>
                    <a:pt x="9165" y="742"/>
                    <a:pt x="9149" y="906"/>
                    <a:pt x="9228" y="988"/>
                  </a:cubicBezTo>
                  <a:close/>
                  <a:moveTo>
                    <a:pt x="9417" y="1275"/>
                  </a:moveTo>
                  <a:cubicBezTo>
                    <a:pt x="9417" y="1357"/>
                    <a:pt x="9307" y="1480"/>
                    <a:pt x="9338" y="1561"/>
                  </a:cubicBezTo>
                  <a:cubicBezTo>
                    <a:pt x="9369" y="1643"/>
                    <a:pt x="9401" y="1602"/>
                    <a:pt x="9432" y="1643"/>
                  </a:cubicBezTo>
                  <a:cubicBezTo>
                    <a:pt x="9464" y="1643"/>
                    <a:pt x="9479" y="1889"/>
                    <a:pt x="9558" y="1848"/>
                  </a:cubicBezTo>
                  <a:cubicBezTo>
                    <a:pt x="9621" y="1807"/>
                    <a:pt x="9810" y="2053"/>
                    <a:pt x="9920" y="2053"/>
                  </a:cubicBezTo>
                  <a:cubicBezTo>
                    <a:pt x="10014" y="2053"/>
                    <a:pt x="10030" y="1807"/>
                    <a:pt x="9998" y="1807"/>
                  </a:cubicBezTo>
                  <a:cubicBezTo>
                    <a:pt x="9967" y="1807"/>
                    <a:pt x="9998" y="1643"/>
                    <a:pt x="10061" y="1439"/>
                  </a:cubicBezTo>
                  <a:cubicBezTo>
                    <a:pt x="10108" y="1193"/>
                    <a:pt x="9872" y="1029"/>
                    <a:pt x="9872" y="1234"/>
                  </a:cubicBezTo>
                  <a:cubicBezTo>
                    <a:pt x="9872" y="1398"/>
                    <a:pt x="9794" y="1193"/>
                    <a:pt x="9778" y="1070"/>
                  </a:cubicBezTo>
                  <a:cubicBezTo>
                    <a:pt x="9747" y="947"/>
                    <a:pt x="9417" y="1152"/>
                    <a:pt x="9417" y="1275"/>
                  </a:cubicBezTo>
                  <a:close/>
                  <a:moveTo>
                    <a:pt x="7562" y="6111"/>
                  </a:moveTo>
                  <a:cubicBezTo>
                    <a:pt x="7609" y="6193"/>
                    <a:pt x="7656" y="6152"/>
                    <a:pt x="7656" y="6029"/>
                  </a:cubicBezTo>
                  <a:cubicBezTo>
                    <a:pt x="7640" y="5865"/>
                    <a:pt x="7514" y="6070"/>
                    <a:pt x="7562" y="6111"/>
                  </a:cubicBezTo>
                  <a:close/>
                  <a:moveTo>
                    <a:pt x="9134" y="291"/>
                  </a:moveTo>
                  <a:cubicBezTo>
                    <a:pt x="9149" y="168"/>
                    <a:pt x="8898" y="209"/>
                    <a:pt x="8961" y="373"/>
                  </a:cubicBezTo>
                  <a:cubicBezTo>
                    <a:pt x="8976" y="414"/>
                    <a:pt x="9118" y="455"/>
                    <a:pt x="9134" y="291"/>
                  </a:cubicBezTo>
                  <a:close/>
                  <a:moveTo>
                    <a:pt x="20122" y="7382"/>
                  </a:moveTo>
                  <a:cubicBezTo>
                    <a:pt x="20201" y="7464"/>
                    <a:pt x="20248" y="7259"/>
                    <a:pt x="20311" y="7341"/>
                  </a:cubicBezTo>
                  <a:cubicBezTo>
                    <a:pt x="20374" y="7464"/>
                    <a:pt x="20515" y="7300"/>
                    <a:pt x="20578" y="7300"/>
                  </a:cubicBezTo>
                  <a:cubicBezTo>
                    <a:pt x="20641" y="7259"/>
                    <a:pt x="20610" y="7054"/>
                    <a:pt x="20437" y="7013"/>
                  </a:cubicBezTo>
                  <a:cubicBezTo>
                    <a:pt x="20264" y="6931"/>
                    <a:pt x="20044" y="7259"/>
                    <a:pt x="20122" y="7382"/>
                  </a:cubicBezTo>
                  <a:close/>
                  <a:moveTo>
                    <a:pt x="9998" y="2627"/>
                  </a:moveTo>
                  <a:cubicBezTo>
                    <a:pt x="10061" y="2709"/>
                    <a:pt x="10218" y="2545"/>
                    <a:pt x="10328" y="2545"/>
                  </a:cubicBezTo>
                  <a:cubicBezTo>
                    <a:pt x="10454" y="2545"/>
                    <a:pt x="10769" y="2340"/>
                    <a:pt x="10769" y="2176"/>
                  </a:cubicBezTo>
                  <a:cubicBezTo>
                    <a:pt x="10784" y="2012"/>
                    <a:pt x="10659" y="2012"/>
                    <a:pt x="10611" y="1889"/>
                  </a:cubicBezTo>
                  <a:cubicBezTo>
                    <a:pt x="10564" y="1766"/>
                    <a:pt x="10454" y="1889"/>
                    <a:pt x="10423" y="1971"/>
                  </a:cubicBezTo>
                  <a:cubicBezTo>
                    <a:pt x="10391" y="2094"/>
                    <a:pt x="10376" y="2012"/>
                    <a:pt x="10438" y="1807"/>
                  </a:cubicBezTo>
                  <a:cubicBezTo>
                    <a:pt x="10517" y="1643"/>
                    <a:pt x="10376" y="1480"/>
                    <a:pt x="10360" y="1602"/>
                  </a:cubicBezTo>
                  <a:cubicBezTo>
                    <a:pt x="10360" y="1725"/>
                    <a:pt x="10234" y="1602"/>
                    <a:pt x="10234" y="1725"/>
                  </a:cubicBezTo>
                  <a:cubicBezTo>
                    <a:pt x="10234" y="1848"/>
                    <a:pt x="10187" y="1889"/>
                    <a:pt x="10187" y="1971"/>
                  </a:cubicBezTo>
                  <a:cubicBezTo>
                    <a:pt x="10187" y="2094"/>
                    <a:pt x="10093" y="1930"/>
                    <a:pt x="10093" y="2176"/>
                  </a:cubicBezTo>
                  <a:cubicBezTo>
                    <a:pt x="10093" y="2422"/>
                    <a:pt x="9951" y="2545"/>
                    <a:pt x="9998" y="2627"/>
                  </a:cubicBezTo>
                  <a:close/>
                  <a:moveTo>
                    <a:pt x="14824" y="4635"/>
                  </a:moveTo>
                  <a:cubicBezTo>
                    <a:pt x="14872" y="4717"/>
                    <a:pt x="14903" y="4799"/>
                    <a:pt x="14919" y="4881"/>
                  </a:cubicBezTo>
                  <a:cubicBezTo>
                    <a:pt x="14950" y="4922"/>
                    <a:pt x="15060" y="4840"/>
                    <a:pt x="15107" y="4799"/>
                  </a:cubicBezTo>
                  <a:cubicBezTo>
                    <a:pt x="15155" y="4758"/>
                    <a:pt x="15155" y="4963"/>
                    <a:pt x="15233" y="4840"/>
                  </a:cubicBezTo>
                  <a:cubicBezTo>
                    <a:pt x="15296" y="4717"/>
                    <a:pt x="15375" y="4799"/>
                    <a:pt x="15453" y="4799"/>
                  </a:cubicBezTo>
                  <a:cubicBezTo>
                    <a:pt x="15532" y="4799"/>
                    <a:pt x="15438" y="4513"/>
                    <a:pt x="15453" y="4390"/>
                  </a:cubicBezTo>
                  <a:cubicBezTo>
                    <a:pt x="15453" y="4308"/>
                    <a:pt x="15548" y="4349"/>
                    <a:pt x="15516" y="4472"/>
                  </a:cubicBezTo>
                  <a:cubicBezTo>
                    <a:pt x="15485" y="4554"/>
                    <a:pt x="15563" y="4799"/>
                    <a:pt x="15673" y="4758"/>
                  </a:cubicBezTo>
                  <a:cubicBezTo>
                    <a:pt x="15799" y="4758"/>
                    <a:pt x="15705" y="4554"/>
                    <a:pt x="15768" y="4472"/>
                  </a:cubicBezTo>
                  <a:cubicBezTo>
                    <a:pt x="15831" y="4431"/>
                    <a:pt x="15815" y="4349"/>
                    <a:pt x="15736" y="4185"/>
                  </a:cubicBezTo>
                  <a:cubicBezTo>
                    <a:pt x="15642" y="4062"/>
                    <a:pt x="15532" y="4144"/>
                    <a:pt x="15453" y="4062"/>
                  </a:cubicBezTo>
                  <a:cubicBezTo>
                    <a:pt x="15375" y="3980"/>
                    <a:pt x="15280" y="3980"/>
                    <a:pt x="15280" y="4185"/>
                  </a:cubicBezTo>
                  <a:cubicBezTo>
                    <a:pt x="15280" y="4390"/>
                    <a:pt x="15123" y="3939"/>
                    <a:pt x="15045" y="3898"/>
                  </a:cubicBezTo>
                  <a:cubicBezTo>
                    <a:pt x="14950" y="3816"/>
                    <a:pt x="14699" y="4472"/>
                    <a:pt x="14824" y="4635"/>
                  </a:cubicBezTo>
                  <a:close/>
                  <a:moveTo>
                    <a:pt x="15610" y="5906"/>
                  </a:moveTo>
                  <a:cubicBezTo>
                    <a:pt x="15673" y="5865"/>
                    <a:pt x="15563" y="5537"/>
                    <a:pt x="15438" y="5496"/>
                  </a:cubicBezTo>
                  <a:cubicBezTo>
                    <a:pt x="15328" y="5455"/>
                    <a:pt x="15217" y="5701"/>
                    <a:pt x="15233" y="5742"/>
                  </a:cubicBezTo>
                  <a:cubicBezTo>
                    <a:pt x="15265" y="5865"/>
                    <a:pt x="15532" y="5947"/>
                    <a:pt x="15610" y="5906"/>
                  </a:cubicBezTo>
                  <a:close/>
                  <a:moveTo>
                    <a:pt x="15312" y="5250"/>
                  </a:moveTo>
                  <a:cubicBezTo>
                    <a:pt x="15312" y="5086"/>
                    <a:pt x="15107" y="5291"/>
                    <a:pt x="15186" y="5373"/>
                  </a:cubicBezTo>
                  <a:cubicBezTo>
                    <a:pt x="15233" y="5414"/>
                    <a:pt x="15312" y="5414"/>
                    <a:pt x="15312" y="5250"/>
                  </a:cubicBezTo>
                  <a:close/>
                  <a:moveTo>
                    <a:pt x="15956" y="4635"/>
                  </a:moveTo>
                  <a:cubicBezTo>
                    <a:pt x="16051" y="4676"/>
                    <a:pt x="16098" y="4881"/>
                    <a:pt x="16271" y="4922"/>
                  </a:cubicBezTo>
                  <a:cubicBezTo>
                    <a:pt x="16444" y="4922"/>
                    <a:pt x="16569" y="4840"/>
                    <a:pt x="16569" y="4758"/>
                  </a:cubicBezTo>
                  <a:cubicBezTo>
                    <a:pt x="16569" y="4676"/>
                    <a:pt x="16412" y="4513"/>
                    <a:pt x="16365" y="4594"/>
                  </a:cubicBezTo>
                  <a:cubicBezTo>
                    <a:pt x="16318" y="4676"/>
                    <a:pt x="16271" y="4472"/>
                    <a:pt x="16224" y="4513"/>
                  </a:cubicBezTo>
                  <a:cubicBezTo>
                    <a:pt x="16161" y="4554"/>
                    <a:pt x="16066" y="4554"/>
                    <a:pt x="16051" y="4431"/>
                  </a:cubicBezTo>
                  <a:cubicBezTo>
                    <a:pt x="16019" y="4267"/>
                    <a:pt x="15909" y="4635"/>
                    <a:pt x="15956" y="4635"/>
                  </a:cubicBezTo>
                  <a:close/>
                  <a:moveTo>
                    <a:pt x="3474" y="701"/>
                  </a:moveTo>
                  <a:cubicBezTo>
                    <a:pt x="3553" y="496"/>
                    <a:pt x="3663" y="660"/>
                    <a:pt x="3679" y="578"/>
                  </a:cubicBezTo>
                  <a:cubicBezTo>
                    <a:pt x="3694" y="496"/>
                    <a:pt x="3521" y="455"/>
                    <a:pt x="3459" y="537"/>
                  </a:cubicBezTo>
                  <a:cubicBezTo>
                    <a:pt x="3396" y="619"/>
                    <a:pt x="3238" y="537"/>
                    <a:pt x="3270" y="660"/>
                  </a:cubicBezTo>
                  <a:cubicBezTo>
                    <a:pt x="3270" y="742"/>
                    <a:pt x="3380" y="906"/>
                    <a:pt x="3474" y="701"/>
                  </a:cubicBezTo>
                  <a:close/>
                  <a:moveTo>
                    <a:pt x="15579" y="17136"/>
                  </a:moveTo>
                  <a:cubicBezTo>
                    <a:pt x="15532" y="16891"/>
                    <a:pt x="15642" y="16604"/>
                    <a:pt x="15563" y="16440"/>
                  </a:cubicBezTo>
                  <a:cubicBezTo>
                    <a:pt x="15485" y="16317"/>
                    <a:pt x="15516" y="15989"/>
                    <a:pt x="15485" y="16071"/>
                  </a:cubicBezTo>
                  <a:cubicBezTo>
                    <a:pt x="15438" y="16112"/>
                    <a:pt x="15485" y="16399"/>
                    <a:pt x="15422" y="16399"/>
                  </a:cubicBezTo>
                  <a:cubicBezTo>
                    <a:pt x="15359" y="16440"/>
                    <a:pt x="15422" y="16563"/>
                    <a:pt x="15390" y="16768"/>
                  </a:cubicBezTo>
                  <a:cubicBezTo>
                    <a:pt x="15375" y="16972"/>
                    <a:pt x="15406" y="17259"/>
                    <a:pt x="15438" y="17423"/>
                  </a:cubicBezTo>
                  <a:cubicBezTo>
                    <a:pt x="15469" y="17587"/>
                    <a:pt x="15390" y="18530"/>
                    <a:pt x="15422" y="18694"/>
                  </a:cubicBezTo>
                  <a:cubicBezTo>
                    <a:pt x="15453" y="18858"/>
                    <a:pt x="15375" y="19514"/>
                    <a:pt x="15406" y="19596"/>
                  </a:cubicBezTo>
                  <a:cubicBezTo>
                    <a:pt x="15453" y="19760"/>
                    <a:pt x="15422" y="19432"/>
                    <a:pt x="15485" y="19391"/>
                  </a:cubicBezTo>
                  <a:cubicBezTo>
                    <a:pt x="15548" y="19350"/>
                    <a:pt x="15548" y="19596"/>
                    <a:pt x="15595" y="19637"/>
                  </a:cubicBezTo>
                  <a:cubicBezTo>
                    <a:pt x="15626" y="19678"/>
                    <a:pt x="15610" y="19309"/>
                    <a:pt x="15563" y="19350"/>
                  </a:cubicBezTo>
                  <a:cubicBezTo>
                    <a:pt x="15532" y="19350"/>
                    <a:pt x="15500" y="19104"/>
                    <a:pt x="15485" y="18940"/>
                  </a:cubicBezTo>
                  <a:cubicBezTo>
                    <a:pt x="15469" y="18817"/>
                    <a:pt x="15516" y="18612"/>
                    <a:pt x="15516" y="18407"/>
                  </a:cubicBezTo>
                  <a:cubicBezTo>
                    <a:pt x="15516" y="18243"/>
                    <a:pt x="15610" y="18243"/>
                    <a:pt x="15673" y="18366"/>
                  </a:cubicBezTo>
                  <a:cubicBezTo>
                    <a:pt x="15721" y="18530"/>
                    <a:pt x="15736" y="18448"/>
                    <a:pt x="15705" y="18325"/>
                  </a:cubicBezTo>
                  <a:cubicBezTo>
                    <a:pt x="15689" y="18202"/>
                    <a:pt x="15610" y="17423"/>
                    <a:pt x="15579" y="17136"/>
                  </a:cubicBezTo>
                  <a:close/>
                  <a:moveTo>
                    <a:pt x="3820" y="578"/>
                  </a:moveTo>
                  <a:cubicBezTo>
                    <a:pt x="3867" y="701"/>
                    <a:pt x="3679" y="660"/>
                    <a:pt x="3647" y="742"/>
                  </a:cubicBezTo>
                  <a:cubicBezTo>
                    <a:pt x="3616" y="865"/>
                    <a:pt x="3506" y="824"/>
                    <a:pt x="3521" y="947"/>
                  </a:cubicBezTo>
                  <a:cubicBezTo>
                    <a:pt x="3553" y="1070"/>
                    <a:pt x="3741" y="1070"/>
                    <a:pt x="3741" y="947"/>
                  </a:cubicBezTo>
                  <a:cubicBezTo>
                    <a:pt x="3741" y="865"/>
                    <a:pt x="3836" y="947"/>
                    <a:pt x="3836" y="865"/>
                  </a:cubicBezTo>
                  <a:cubicBezTo>
                    <a:pt x="3836" y="783"/>
                    <a:pt x="3883" y="701"/>
                    <a:pt x="3993" y="660"/>
                  </a:cubicBezTo>
                  <a:cubicBezTo>
                    <a:pt x="4087" y="660"/>
                    <a:pt x="4087" y="537"/>
                    <a:pt x="3993" y="414"/>
                  </a:cubicBezTo>
                  <a:cubicBezTo>
                    <a:pt x="3899" y="291"/>
                    <a:pt x="3773" y="496"/>
                    <a:pt x="3820" y="578"/>
                  </a:cubicBezTo>
                  <a:close/>
                  <a:moveTo>
                    <a:pt x="3663" y="8488"/>
                  </a:moveTo>
                  <a:cubicBezTo>
                    <a:pt x="3757" y="8693"/>
                    <a:pt x="3852" y="8365"/>
                    <a:pt x="3899" y="8324"/>
                  </a:cubicBezTo>
                  <a:cubicBezTo>
                    <a:pt x="3946" y="8324"/>
                    <a:pt x="3867" y="8201"/>
                    <a:pt x="3789" y="8119"/>
                  </a:cubicBezTo>
                  <a:cubicBezTo>
                    <a:pt x="3694" y="8078"/>
                    <a:pt x="3584" y="8283"/>
                    <a:pt x="3663" y="8488"/>
                  </a:cubicBezTo>
                  <a:close/>
                  <a:moveTo>
                    <a:pt x="21569" y="10128"/>
                  </a:moveTo>
                  <a:cubicBezTo>
                    <a:pt x="21537" y="10087"/>
                    <a:pt x="21411" y="9882"/>
                    <a:pt x="21380" y="9800"/>
                  </a:cubicBezTo>
                  <a:cubicBezTo>
                    <a:pt x="21348" y="9677"/>
                    <a:pt x="21207" y="9636"/>
                    <a:pt x="21207" y="9677"/>
                  </a:cubicBezTo>
                  <a:cubicBezTo>
                    <a:pt x="21207" y="9718"/>
                    <a:pt x="21160" y="9677"/>
                    <a:pt x="21144" y="9595"/>
                  </a:cubicBezTo>
                  <a:cubicBezTo>
                    <a:pt x="21144" y="9554"/>
                    <a:pt x="20987" y="9513"/>
                    <a:pt x="20987" y="9595"/>
                  </a:cubicBezTo>
                  <a:cubicBezTo>
                    <a:pt x="20987" y="9677"/>
                    <a:pt x="21018" y="9677"/>
                    <a:pt x="21034" y="9759"/>
                  </a:cubicBezTo>
                  <a:cubicBezTo>
                    <a:pt x="21066" y="9841"/>
                    <a:pt x="21018" y="9882"/>
                    <a:pt x="21018" y="9964"/>
                  </a:cubicBezTo>
                  <a:cubicBezTo>
                    <a:pt x="21034" y="10046"/>
                    <a:pt x="20971" y="9923"/>
                    <a:pt x="20940" y="9882"/>
                  </a:cubicBezTo>
                  <a:cubicBezTo>
                    <a:pt x="20924" y="9800"/>
                    <a:pt x="20924" y="9636"/>
                    <a:pt x="20940" y="9513"/>
                  </a:cubicBezTo>
                  <a:cubicBezTo>
                    <a:pt x="20940" y="9431"/>
                    <a:pt x="20893" y="9431"/>
                    <a:pt x="20893" y="9349"/>
                  </a:cubicBezTo>
                  <a:cubicBezTo>
                    <a:pt x="20877" y="9267"/>
                    <a:pt x="20720" y="9062"/>
                    <a:pt x="20641" y="8980"/>
                  </a:cubicBezTo>
                  <a:cubicBezTo>
                    <a:pt x="20578" y="8898"/>
                    <a:pt x="20484" y="8816"/>
                    <a:pt x="20452" y="8734"/>
                  </a:cubicBezTo>
                  <a:cubicBezTo>
                    <a:pt x="20437" y="8652"/>
                    <a:pt x="20311" y="8611"/>
                    <a:pt x="20264" y="8488"/>
                  </a:cubicBezTo>
                  <a:cubicBezTo>
                    <a:pt x="20201" y="8365"/>
                    <a:pt x="19997" y="8119"/>
                    <a:pt x="19902" y="8119"/>
                  </a:cubicBezTo>
                  <a:cubicBezTo>
                    <a:pt x="19808" y="8078"/>
                    <a:pt x="19839" y="7955"/>
                    <a:pt x="19792" y="7996"/>
                  </a:cubicBezTo>
                  <a:cubicBezTo>
                    <a:pt x="19745" y="7996"/>
                    <a:pt x="19556" y="7996"/>
                    <a:pt x="19493" y="7955"/>
                  </a:cubicBezTo>
                  <a:cubicBezTo>
                    <a:pt x="19431" y="7914"/>
                    <a:pt x="19415" y="8037"/>
                    <a:pt x="19368" y="7996"/>
                  </a:cubicBezTo>
                  <a:cubicBezTo>
                    <a:pt x="19336" y="7955"/>
                    <a:pt x="19116" y="7750"/>
                    <a:pt x="19085" y="7832"/>
                  </a:cubicBezTo>
                  <a:cubicBezTo>
                    <a:pt x="19053" y="7914"/>
                    <a:pt x="19069" y="8037"/>
                    <a:pt x="19038" y="8037"/>
                  </a:cubicBezTo>
                  <a:cubicBezTo>
                    <a:pt x="19022" y="8078"/>
                    <a:pt x="19038" y="8160"/>
                    <a:pt x="19100" y="8283"/>
                  </a:cubicBezTo>
                  <a:cubicBezTo>
                    <a:pt x="19163" y="8447"/>
                    <a:pt x="19132" y="8570"/>
                    <a:pt x="19069" y="8611"/>
                  </a:cubicBezTo>
                  <a:cubicBezTo>
                    <a:pt x="19022" y="8693"/>
                    <a:pt x="18928" y="8570"/>
                    <a:pt x="18896" y="8447"/>
                  </a:cubicBezTo>
                  <a:cubicBezTo>
                    <a:pt x="18865" y="8324"/>
                    <a:pt x="18786" y="8406"/>
                    <a:pt x="18770" y="8242"/>
                  </a:cubicBezTo>
                  <a:cubicBezTo>
                    <a:pt x="18755" y="8078"/>
                    <a:pt x="18802" y="8078"/>
                    <a:pt x="18833" y="8160"/>
                  </a:cubicBezTo>
                  <a:cubicBezTo>
                    <a:pt x="18865" y="8242"/>
                    <a:pt x="18928" y="8160"/>
                    <a:pt x="18928" y="8078"/>
                  </a:cubicBezTo>
                  <a:cubicBezTo>
                    <a:pt x="18928" y="7955"/>
                    <a:pt x="18833" y="7873"/>
                    <a:pt x="18770" y="7914"/>
                  </a:cubicBezTo>
                  <a:cubicBezTo>
                    <a:pt x="18707" y="7914"/>
                    <a:pt x="18676" y="8119"/>
                    <a:pt x="18613" y="8201"/>
                  </a:cubicBezTo>
                  <a:cubicBezTo>
                    <a:pt x="18566" y="8283"/>
                    <a:pt x="18330" y="8160"/>
                    <a:pt x="18299" y="8119"/>
                  </a:cubicBezTo>
                  <a:cubicBezTo>
                    <a:pt x="18283" y="8037"/>
                    <a:pt x="17953" y="8119"/>
                    <a:pt x="17921" y="8160"/>
                  </a:cubicBezTo>
                  <a:cubicBezTo>
                    <a:pt x="17890" y="8242"/>
                    <a:pt x="17906" y="8447"/>
                    <a:pt x="17890" y="8488"/>
                  </a:cubicBezTo>
                  <a:cubicBezTo>
                    <a:pt x="17874" y="8488"/>
                    <a:pt x="17859" y="8201"/>
                    <a:pt x="17859" y="8160"/>
                  </a:cubicBezTo>
                  <a:cubicBezTo>
                    <a:pt x="17859" y="8119"/>
                    <a:pt x="17827" y="8078"/>
                    <a:pt x="17764" y="8078"/>
                  </a:cubicBezTo>
                  <a:cubicBezTo>
                    <a:pt x="17701" y="8078"/>
                    <a:pt x="17670" y="8078"/>
                    <a:pt x="17701" y="7996"/>
                  </a:cubicBezTo>
                  <a:cubicBezTo>
                    <a:pt x="17717" y="7914"/>
                    <a:pt x="17670" y="7873"/>
                    <a:pt x="17717" y="7791"/>
                  </a:cubicBezTo>
                  <a:cubicBezTo>
                    <a:pt x="17764" y="7709"/>
                    <a:pt x="17638" y="7464"/>
                    <a:pt x="17513" y="7300"/>
                  </a:cubicBezTo>
                  <a:cubicBezTo>
                    <a:pt x="17387" y="7177"/>
                    <a:pt x="17104" y="7259"/>
                    <a:pt x="17041" y="7341"/>
                  </a:cubicBezTo>
                  <a:cubicBezTo>
                    <a:pt x="16962" y="7382"/>
                    <a:pt x="16805" y="7382"/>
                    <a:pt x="16742" y="7382"/>
                  </a:cubicBezTo>
                  <a:cubicBezTo>
                    <a:pt x="16664" y="7382"/>
                    <a:pt x="16727" y="7300"/>
                    <a:pt x="16711" y="7218"/>
                  </a:cubicBezTo>
                  <a:cubicBezTo>
                    <a:pt x="16679" y="7136"/>
                    <a:pt x="16569" y="7013"/>
                    <a:pt x="16554" y="7095"/>
                  </a:cubicBezTo>
                  <a:cubicBezTo>
                    <a:pt x="16538" y="7177"/>
                    <a:pt x="16507" y="7095"/>
                    <a:pt x="16507" y="7013"/>
                  </a:cubicBezTo>
                  <a:cubicBezTo>
                    <a:pt x="16507" y="6972"/>
                    <a:pt x="16381" y="6890"/>
                    <a:pt x="16334" y="6890"/>
                  </a:cubicBezTo>
                  <a:cubicBezTo>
                    <a:pt x="16302" y="6931"/>
                    <a:pt x="16271" y="6808"/>
                    <a:pt x="16334" y="6808"/>
                  </a:cubicBezTo>
                  <a:cubicBezTo>
                    <a:pt x="16381" y="6808"/>
                    <a:pt x="16475" y="6808"/>
                    <a:pt x="16428" y="6644"/>
                  </a:cubicBezTo>
                  <a:cubicBezTo>
                    <a:pt x="16397" y="6521"/>
                    <a:pt x="16051" y="6439"/>
                    <a:pt x="16019" y="6480"/>
                  </a:cubicBezTo>
                  <a:cubicBezTo>
                    <a:pt x="15988" y="6521"/>
                    <a:pt x="16019" y="6644"/>
                    <a:pt x="15956" y="6808"/>
                  </a:cubicBezTo>
                  <a:cubicBezTo>
                    <a:pt x="15878" y="6972"/>
                    <a:pt x="15799" y="6849"/>
                    <a:pt x="15815" y="6767"/>
                  </a:cubicBezTo>
                  <a:cubicBezTo>
                    <a:pt x="15831" y="6685"/>
                    <a:pt x="15909" y="6685"/>
                    <a:pt x="15909" y="6603"/>
                  </a:cubicBezTo>
                  <a:cubicBezTo>
                    <a:pt x="15909" y="6521"/>
                    <a:pt x="15783" y="6562"/>
                    <a:pt x="15768" y="6521"/>
                  </a:cubicBezTo>
                  <a:cubicBezTo>
                    <a:pt x="15752" y="6439"/>
                    <a:pt x="15799" y="6398"/>
                    <a:pt x="15846" y="6398"/>
                  </a:cubicBezTo>
                  <a:cubicBezTo>
                    <a:pt x="15893" y="6439"/>
                    <a:pt x="15972" y="6480"/>
                    <a:pt x="15972" y="6398"/>
                  </a:cubicBezTo>
                  <a:cubicBezTo>
                    <a:pt x="15972" y="6357"/>
                    <a:pt x="15925" y="6357"/>
                    <a:pt x="15846" y="6316"/>
                  </a:cubicBezTo>
                  <a:cubicBezTo>
                    <a:pt x="15768" y="6275"/>
                    <a:pt x="15595" y="6193"/>
                    <a:pt x="15500" y="6193"/>
                  </a:cubicBezTo>
                  <a:cubicBezTo>
                    <a:pt x="15406" y="6234"/>
                    <a:pt x="15359" y="6111"/>
                    <a:pt x="15312" y="6111"/>
                  </a:cubicBezTo>
                  <a:cubicBezTo>
                    <a:pt x="15249" y="6070"/>
                    <a:pt x="15249" y="6152"/>
                    <a:pt x="15280" y="6234"/>
                  </a:cubicBezTo>
                  <a:cubicBezTo>
                    <a:pt x="15296" y="6316"/>
                    <a:pt x="15233" y="6357"/>
                    <a:pt x="15170" y="6357"/>
                  </a:cubicBezTo>
                  <a:cubicBezTo>
                    <a:pt x="15107" y="6316"/>
                    <a:pt x="15013" y="6439"/>
                    <a:pt x="15045" y="6562"/>
                  </a:cubicBezTo>
                  <a:cubicBezTo>
                    <a:pt x="15092" y="6685"/>
                    <a:pt x="15123" y="6521"/>
                    <a:pt x="15155" y="6562"/>
                  </a:cubicBezTo>
                  <a:cubicBezTo>
                    <a:pt x="15186" y="6603"/>
                    <a:pt x="15076" y="6685"/>
                    <a:pt x="15123" y="6726"/>
                  </a:cubicBezTo>
                  <a:cubicBezTo>
                    <a:pt x="15155" y="6808"/>
                    <a:pt x="15155" y="6890"/>
                    <a:pt x="15155" y="6972"/>
                  </a:cubicBezTo>
                  <a:cubicBezTo>
                    <a:pt x="15155" y="7013"/>
                    <a:pt x="15076" y="7054"/>
                    <a:pt x="15060" y="6972"/>
                  </a:cubicBezTo>
                  <a:cubicBezTo>
                    <a:pt x="15029" y="6890"/>
                    <a:pt x="14982" y="6931"/>
                    <a:pt x="14934" y="6931"/>
                  </a:cubicBezTo>
                  <a:cubicBezTo>
                    <a:pt x="14887" y="6931"/>
                    <a:pt x="14840" y="7013"/>
                    <a:pt x="14903" y="7013"/>
                  </a:cubicBezTo>
                  <a:cubicBezTo>
                    <a:pt x="14950" y="7013"/>
                    <a:pt x="14966" y="7136"/>
                    <a:pt x="14903" y="7136"/>
                  </a:cubicBezTo>
                  <a:cubicBezTo>
                    <a:pt x="14824" y="7177"/>
                    <a:pt x="14840" y="6972"/>
                    <a:pt x="14793" y="6972"/>
                  </a:cubicBezTo>
                  <a:cubicBezTo>
                    <a:pt x="14746" y="7013"/>
                    <a:pt x="14652" y="6890"/>
                    <a:pt x="14604" y="6890"/>
                  </a:cubicBezTo>
                  <a:cubicBezTo>
                    <a:pt x="14557" y="6890"/>
                    <a:pt x="14526" y="7013"/>
                    <a:pt x="14463" y="7013"/>
                  </a:cubicBezTo>
                  <a:cubicBezTo>
                    <a:pt x="14384" y="7054"/>
                    <a:pt x="14290" y="6931"/>
                    <a:pt x="14259" y="6849"/>
                  </a:cubicBezTo>
                  <a:cubicBezTo>
                    <a:pt x="14243" y="6726"/>
                    <a:pt x="14227" y="6726"/>
                    <a:pt x="14196" y="6808"/>
                  </a:cubicBezTo>
                  <a:cubicBezTo>
                    <a:pt x="14164" y="6931"/>
                    <a:pt x="14164" y="7136"/>
                    <a:pt x="14133" y="7177"/>
                  </a:cubicBezTo>
                  <a:cubicBezTo>
                    <a:pt x="14086" y="7177"/>
                    <a:pt x="14086" y="7382"/>
                    <a:pt x="14038" y="7423"/>
                  </a:cubicBezTo>
                  <a:cubicBezTo>
                    <a:pt x="14007" y="7464"/>
                    <a:pt x="14007" y="7341"/>
                    <a:pt x="13960" y="7341"/>
                  </a:cubicBezTo>
                  <a:cubicBezTo>
                    <a:pt x="13928" y="7382"/>
                    <a:pt x="13787" y="7013"/>
                    <a:pt x="13771" y="6890"/>
                  </a:cubicBezTo>
                  <a:cubicBezTo>
                    <a:pt x="13771" y="6808"/>
                    <a:pt x="13693" y="6603"/>
                    <a:pt x="13661" y="6562"/>
                  </a:cubicBezTo>
                  <a:cubicBezTo>
                    <a:pt x="13645" y="6521"/>
                    <a:pt x="13693" y="6521"/>
                    <a:pt x="13708" y="6562"/>
                  </a:cubicBezTo>
                  <a:cubicBezTo>
                    <a:pt x="13740" y="6644"/>
                    <a:pt x="13771" y="6644"/>
                    <a:pt x="13803" y="6603"/>
                  </a:cubicBezTo>
                  <a:cubicBezTo>
                    <a:pt x="13834" y="6562"/>
                    <a:pt x="13834" y="6398"/>
                    <a:pt x="13787" y="6398"/>
                  </a:cubicBezTo>
                  <a:cubicBezTo>
                    <a:pt x="13724" y="6357"/>
                    <a:pt x="13755" y="6275"/>
                    <a:pt x="13771" y="6234"/>
                  </a:cubicBezTo>
                  <a:cubicBezTo>
                    <a:pt x="13803" y="6234"/>
                    <a:pt x="13724" y="6029"/>
                    <a:pt x="13755" y="6029"/>
                  </a:cubicBezTo>
                  <a:cubicBezTo>
                    <a:pt x="13771" y="5988"/>
                    <a:pt x="13771" y="5906"/>
                    <a:pt x="13724" y="5906"/>
                  </a:cubicBezTo>
                  <a:cubicBezTo>
                    <a:pt x="13677" y="5906"/>
                    <a:pt x="13645" y="5783"/>
                    <a:pt x="13645" y="5742"/>
                  </a:cubicBezTo>
                  <a:cubicBezTo>
                    <a:pt x="13630" y="5701"/>
                    <a:pt x="13457" y="5660"/>
                    <a:pt x="13472" y="5742"/>
                  </a:cubicBezTo>
                  <a:cubicBezTo>
                    <a:pt x="13472" y="5824"/>
                    <a:pt x="13410" y="5783"/>
                    <a:pt x="13425" y="5742"/>
                  </a:cubicBezTo>
                  <a:cubicBezTo>
                    <a:pt x="13425" y="5660"/>
                    <a:pt x="13362" y="5701"/>
                    <a:pt x="13284" y="5619"/>
                  </a:cubicBezTo>
                  <a:cubicBezTo>
                    <a:pt x="13190" y="5578"/>
                    <a:pt x="13190" y="5414"/>
                    <a:pt x="13174" y="5414"/>
                  </a:cubicBezTo>
                  <a:cubicBezTo>
                    <a:pt x="13142" y="5414"/>
                    <a:pt x="13142" y="5619"/>
                    <a:pt x="13111" y="5578"/>
                  </a:cubicBezTo>
                  <a:cubicBezTo>
                    <a:pt x="13064" y="5537"/>
                    <a:pt x="13017" y="5619"/>
                    <a:pt x="13048" y="5742"/>
                  </a:cubicBezTo>
                  <a:cubicBezTo>
                    <a:pt x="13064" y="5865"/>
                    <a:pt x="13048" y="5906"/>
                    <a:pt x="13048" y="5988"/>
                  </a:cubicBezTo>
                  <a:cubicBezTo>
                    <a:pt x="13032" y="6111"/>
                    <a:pt x="13017" y="6070"/>
                    <a:pt x="12969" y="6029"/>
                  </a:cubicBezTo>
                  <a:cubicBezTo>
                    <a:pt x="12922" y="5988"/>
                    <a:pt x="12922" y="6111"/>
                    <a:pt x="12812" y="6070"/>
                  </a:cubicBezTo>
                  <a:cubicBezTo>
                    <a:pt x="12702" y="5988"/>
                    <a:pt x="12655" y="6070"/>
                    <a:pt x="12639" y="5988"/>
                  </a:cubicBezTo>
                  <a:cubicBezTo>
                    <a:pt x="12624" y="5865"/>
                    <a:pt x="12592" y="5865"/>
                    <a:pt x="12592" y="5947"/>
                  </a:cubicBezTo>
                  <a:cubicBezTo>
                    <a:pt x="12592" y="6029"/>
                    <a:pt x="12419" y="5988"/>
                    <a:pt x="12419" y="5865"/>
                  </a:cubicBezTo>
                  <a:cubicBezTo>
                    <a:pt x="12403" y="5783"/>
                    <a:pt x="12435" y="5742"/>
                    <a:pt x="12466" y="5742"/>
                  </a:cubicBezTo>
                  <a:cubicBezTo>
                    <a:pt x="12482" y="5701"/>
                    <a:pt x="12435" y="5660"/>
                    <a:pt x="12356" y="5660"/>
                  </a:cubicBezTo>
                  <a:cubicBezTo>
                    <a:pt x="12262" y="5701"/>
                    <a:pt x="12199" y="5537"/>
                    <a:pt x="12121" y="5578"/>
                  </a:cubicBezTo>
                  <a:cubicBezTo>
                    <a:pt x="12026" y="5619"/>
                    <a:pt x="11822" y="5660"/>
                    <a:pt x="11806" y="5701"/>
                  </a:cubicBezTo>
                  <a:cubicBezTo>
                    <a:pt x="11775" y="5701"/>
                    <a:pt x="11822" y="5865"/>
                    <a:pt x="11775" y="5865"/>
                  </a:cubicBezTo>
                  <a:cubicBezTo>
                    <a:pt x="11743" y="5865"/>
                    <a:pt x="11775" y="5660"/>
                    <a:pt x="11759" y="5537"/>
                  </a:cubicBezTo>
                  <a:cubicBezTo>
                    <a:pt x="11759" y="5414"/>
                    <a:pt x="11696" y="5414"/>
                    <a:pt x="11696" y="5496"/>
                  </a:cubicBezTo>
                  <a:cubicBezTo>
                    <a:pt x="11712" y="5578"/>
                    <a:pt x="11602" y="5619"/>
                    <a:pt x="11570" y="5537"/>
                  </a:cubicBezTo>
                  <a:cubicBezTo>
                    <a:pt x="11539" y="5496"/>
                    <a:pt x="11492" y="5414"/>
                    <a:pt x="11429" y="5332"/>
                  </a:cubicBezTo>
                  <a:cubicBezTo>
                    <a:pt x="11350" y="5291"/>
                    <a:pt x="11256" y="5496"/>
                    <a:pt x="11272" y="5578"/>
                  </a:cubicBezTo>
                  <a:cubicBezTo>
                    <a:pt x="11303" y="5619"/>
                    <a:pt x="11350" y="5578"/>
                    <a:pt x="11350" y="5619"/>
                  </a:cubicBezTo>
                  <a:cubicBezTo>
                    <a:pt x="11366" y="5701"/>
                    <a:pt x="11209" y="5660"/>
                    <a:pt x="11209" y="5742"/>
                  </a:cubicBezTo>
                  <a:cubicBezTo>
                    <a:pt x="11209" y="5783"/>
                    <a:pt x="11052" y="5906"/>
                    <a:pt x="11004" y="5906"/>
                  </a:cubicBezTo>
                  <a:cubicBezTo>
                    <a:pt x="10879" y="5947"/>
                    <a:pt x="10863" y="5947"/>
                    <a:pt x="10800" y="6070"/>
                  </a:cubicBezTo>
                  <a:cubicBezTo>
                    <a:pt x="10737" y="6193"/>
                    <a:pt x="10784" y="5947"/>
                    <a:pt x="10831" y="5865"/>
                  </a:cubicBezTo>
                  <a:cubicBezTo>
                    <a:pt x="10879" y="5742"/>
                    <a:pt x="10926" y="5783"/>
                    <a:pt x="10957" y="5701"/>
                  </a:cubicBezTo>
                  <a:cubicBezTo>
                    <a:pt x="10973" y="5578"/>
                    <a:pt x="11020" y="5619"/>
                    <a:pt x="11083" y="5578"/>
                  </a:cubicBezTo>
                  <a:cubicBezTo>
                    <a:pt x="11162" y="5537"/>
                    <a:pt x="11162" y="5455"/>
                    <a:pt x="11193" y="5414"/>
                  </a:cubicBezTo>
                  <a:cubicBezTo>
                    <a:pt x="11224" y="5373"/>
                    <a:pt x="11303" y="5291"/>
                    <a:pt x="11319" y="5209"/>
                  </a:cubicBezTo>
                  <a:cubicBezTo>
                    <a:pt x="11334" y="5086"/>
                    <a:pt x="11507" y="4963"/>
                    <a:pt x="11539" y="4963"/>
                  </a:cubicBezTo>
                  <a:cubicBezTo>
                    <a:pt x="11570" y="4963"/>
                    <a:pt x="11586" y="4799"/>
                    <a:pt x="11602" y="4799"/>
                  </a:cubicBezTo>
                  <a:cubicBezTo>
                    <a:pt x="11617" y="4799"/>
                    <a:pt x="11712" y="4676"/>
                    <a:pt x="11743" y="4635"/>
                  </a:cubicBezTo>
                  <a:cubicBezTo>
                    <a:pt x="11790" y="4594"/>
                    <a:pt x="11806" y="4513"/>
                    <a:pt x="11806" y="4431"/>
                  </a:cubicBezTo>
                  <a:cubicBezTo>
                    <a:pt x="11806" y="4349"/>
                    <a:pt x="11759" y="4390"/>
                    <a:pt x="11759" y="4308"/>
                  </a:cubicBezTo>
                  <a:cubicBezTo>
                    <a:pt x="11743" y="4267"/>
                    <a:pt x="11775" y="4308"/>
                    <a:pt x="11822" y="4267"/>
                  </a:cubicBezTo>
                  <a:cubicBezTo>
                    <a:pt x="11853" y="4226"/>
                    <a:pt x="11822" y="4103"/>
                    <a:pt x="11790" y="4103"/>
                  </a:cubicBezTo>
                  <a:cubicBezTo>
                    <a:pt x="11759" y="4144"/>
                    <a:pt x="11806" y="4021"/>
                    <a:pt x="11775" y="3939"/>
                  </a:cubicBezTo>
                  <a:cubicBezTo>
                    <a:pt x="11743" y="3857"/>
                    <a:pt x="11696" y="4021"/>
                    <a:pt x="11696" y="3898"/>
                  </a:cubicBezTo>
                  <a:cubicBezTo>
                    <a:pt x="11696" y="3816"/>
                    <a:pt x="11680" y="3693"/>
                    <a:pt x="11665" y="3652"/>
                  </a:cubicBezTo>
                  <a:cubicBezTo>
                    <a:pt x="11649" y="3570"/>
                    <a:pt x="11602" y="3734"/>
                    <a:pt x="11555" y="3652"/>
                  </a:cubicBezTo>
                  <a:cubicBezTo>
                    <a:pt x="11507" y="3570"/>
                    <a:pt x="11366" y="3488"/>
                    <a:pt x="11366" y="3529"/>
                  </a:cubicBezTo>
                  <a:cubicBezTo>
                    <a:pt x="11366" y="3570"/>
                    <a:pt x="11303" y="3488"/>
                    <a:pt x="11287" y="3529"/>
                  </a:cubicBezTo>
                  <a:cubicBezTo>
                    <a:pt x="11272" y="3570"/>
                    <a:pt x="11177" y="3570"/>
                    <a:pt x="11130" y="3529"/>
                  </a:cubicBezTo>
                  <a:cubicBezTo>
                    <a:pt x="11099" y="3488"/>
                    <a:pt x="11052" y="3570"/>
                    <a:pt x="11052" y="3652"/>
                  </a:cubicBezTo>
                  <a:cubicBezTo>
                    <a:pt x="11052" y="3734"/>
                    <a:pt x="10926" y="3693"/>
                    <a:pt x="10894" y="3693"/>
                  </a:cubicBezTo>
                  <a:cubicBezTo>
                    <a:pt x="10879" y="3693"/>
                    <a:pt x="10989" y="3406"/>
                    <a:pt x="10989" y="3365"/>
                  </a:cubicBezTo>
                  <a:cubicBezTo>
                    <a:pt x="10989" y="3324"/>
                    <a:pt x="10784" y="3406"/>
                    <a:pt x="10784" y="3324"/>
                  </a:cubicBezTo>
                  <a:cubicBezTo>
                    <a:pt x="10769" y="3283"/>
                    <a:pt x="10674" y="3283"/>
                    <a:pt x="10627" y="3283"/>
                  </a:cubicBezTo>
                  <a:cubicBezTo>
                    <a:pt x="10596" y="3283"/>
                    <a:pt x="10627" y="3242"/>
                    <a:pt x="10674" y="3242"/>
                  </a:cubicBezTo>
                  <a:cubicBezTo>
                    <a:pt x="10706" y="3242"/>
                    <a:pt x="10737" y="3160"/>
                    <a:pt x="10784" y="3119"/>
                  </a:cubicBezTo>
                  <a:cubicBezTo>
                    <a:pt x="10831" y="3119"/>
                    <a:pt x="10816" y="3078"/>
                    <a:pt x="10800" y="2996"/>
                  </a:cubicBezTo>
                  <a:cubicBezTo>
                    <a:pt x="10784" y="2914"/>
                    <a:pt x="10737" y="2955"/>
                    <a:pt x="10690" y="2914"/>
                  </a:cubicBezTo>
                  <a:cubicBezTo>
                    <a:pt x="10659" y="2914"/>
                    <a:pt x="10596" y="2832"/>
                    <a:pt x="10564" y="2832"/>
                  </a:cubicBezTo>
                  <a:cubicBezTo>
                    <a:pt x="10517" y="2832"/>
                    <a:pt x="10486" y="2914"/>
                    <a:pt x="10391" y="2955"/>
                  </a:cubicBezTo>
                  <a:cubicBezTo>
                    <a:pt x="10313" y="2996"/>
                    <a:pt x="10297" y="3160"/>
                    <a:pt x="10250" y="3201"/>
                  </a:cubicBezTo>
                  <a:cubicBezTo>
                    <a:pt x="10203" y="3283"/>
                    <a:pt x="10124" y="3488"/>
                    <a:pt x="10171" y="3488"/>
                  </a:cubicBezTo>
                  <a:cubicBezTo>
                    <a:pt x="10203" y="3529"/>
                    <a:pt x="10187" y="3570"/>
                    <a:pt x="10187" y="3652"/>
                  </a:cubicBezTo>
                  <a:cubicBezTo>
                    <a:pt x="10203" y="3693"/>
                    <a:pt x="10171" y="3734"/>
                    <a:pt x="10124" y="3693"/>
                  </a:cubicBezTo>
                  <a:cubicBezTo>
                    <a:pt x="10077" y="3693"/>
                    <a:pt x="9935" y="3693"/>
                    <a:pt x="9935" y="3775"/>
                  </a:cubicBezTo>
                  <a:cubicBezTo>
                    <a:pt x="9935" y="3857"/>
                    <a:pt x="10014" y="3898"/>
                    <a:pt x="10014" y="3939"/>
                  </a:cubicBezTo>
                  <a:cubicBezTo>
                    <a:pt x="10014" y="3980"/>
                    <a:pt x="9951" y="3939"/>
                    <a:pt x="9920" y="3898"/>
                  </a:cubicBezTo>
                  <a:cubicBezTo>
                    <a:pt x="9888" y="3857"/>
                    <a:pt x="9825" y="3857"/>
                    <a:pt x="9810" y="3939"/>
                  </a:cubicBezTo>
                  <a:cubicBezTo>
                    <a:pt x="9794" y="4021"/>
                    <a:pt x="9747" y="4021"/>
                    <a:pt x="9731" y="3980"/>
                  </a:cubicBezTo>
                  <a:cubicBezTo>
                    <a:pt x="9715" y="3980"/>
                    <a:pt x="9668" y="4021"/>
                    <a:pt x="9637" y="4021"/>
                  </a:cubicBezTo>
                  <a:cubicBezTo>
                    <a:pt x="9621" y="3980"/>
                    <a:pt x="9700" y="3857"/>
                    <a:pt x="9684" y="3816"/>
                  </a:cubicBezTo>
                  <a:cubicBezTo>
                    <a:pt x="9652" y="3775"/>
                    <a:pt x="9574" y="3816"/>
                    <a:pt x="9558" y="3898"/>
                  </a:cubicBezTo>
                  <a:cubicBezTo>
                    <a:pt x="9542" y="3980"/>
                    <a:pt x="9495" y="3857"/>
                    <a:pt x="9479" y="3857"/>
                  </a:cubicBezTo>
                  <a:cubicBezTo>
                    <a:pt x="9448" y="3898"/>
                    <a:pt x="9432" y="3939"/>
                    <a:pt x="9385" y="3980"/>
                  </a:cubicBezTo>
                  <a:cubicBezTo>
                    <a:pt x="9354" y="4021"/>
                    <a:pt x="9291" y="3939"/>
                    <a:pt x="9275" y="4021"/>
                  </a:cubicBezTo>
                  <a:cubicBezTo>
                    <a:pt x="9259" y="4103"/>
                    <a:pt x="9338" y="4103"/>
                    <a:pt x="9354" y="4144"/>
                  </a:cubicBezTo>
                  <a:cubicBezTo>
                    <a:pt x="9354" y="4185"/>
                    <a:pt x="9149" y="4185"/>
                    <a:pt x="9134" y="4226"/>
                  </a:cubicBezTo>
                  <a:cubicBezTo>
                    <a:pt x="9134" y="4267"/>
                    <a:pt x="9055" y="4267"/>
                    <a:pt x="8976" y="4267"/>
                  </a:cubicBezTo>
                  <a:cubicBezTo>
                    <a:pt x="8898" y="4308"/>
                    <a:pt x="8929" y="4390"/>
                    <a:pt x="8866" y="4431"/>
                  </a:cubicBezTo>
                  <a:cubicBezTo>
                    <a:pt x="8788" y="4472"/>
                    <a:pt x="8756" y="4472"/>
                    <a:pt x="8741" y="4554"/>
                  </a:cubicBezTo>
                  <a:cubicBezTo>
                    <a:pt x="8725" y="4635"/>
                    <a:pt x="8662" y="4676"/>
                    <a:pt x="8646" y="4594"/>
                  </a:cubicBezTo>
                  <a:cubicBezTo>
                    <a:pt x="8615" y="4513"/>
                    <a:pt x="8552" y="4635"/>
                    <a:pt x="8599" y="4635"/>
                  </a:cubicBezTo>
                  <a:cubicBezTo>
                    <a:pt x="8631" y="4635"/>
                    <a:pt x="8599" y="4717"/>
                    <a:pt x="8568" y="4717"/>
                  </a:cubicBezTo>
                  <a:cubicBezTo>
                    <a:pt x="8552" y="4676"/>
                    <a:pt x="8489" y="4799"/>
                    <a:pt x="8521" y="4799"/>
                  </a:cubicBezTo>
                  <a:cubicBezTo>
                    <a:pt x="8568" y="4799"/>
                    <a:pt x="8583" y="4840"/>
                    <a:pt x="8568" y="4922"/>
                  </a:cubicBezTo>
                  <a:cubicBezTo>
                    <a:pt x="8552" y="4963"/>
                    <a:pt x="8473" y="4840"/>
                    <a:pt x="8458" y="4881"/>
                  </a:cubicBezTo>
                  <a:cubicBezTo>
                    <a:pt x="8442" y="4963"/>
                    <a:pt x="8489" y="5004"/>
                    <a:pt x="8521" y="5004"/>
                  </a:cubicBezTo>
                  <a:cubicBezTo>
                    <a:pt x="8552" y="5004"/>
                    <a:pt x="8568" y="5045"/>
                    <a:pt x="8583" y="5127"/>
                  </a:cubicBezTo>
                  <a:cubicBezTo>
                    <a:pt x="8583" y="5168"/>
                    <a:pt x="8505" y="5086"/>
                    <a:pt x="8489" y="5127"/>
                  </a:cubicBezTo>
                  <a:cubicBezTo>
                    <a:pt x="8473" y="5168"/>
                    <a:pt x="8489" y="5209"/>
                    <a:pt x="8536" y="5209"/>
                  </a:cubicBezTo>
                  <a:cubicBezTo>
                    <a:pt x="8568" y="5209"/>
                    <a:pt x="8536" y="5250"/>
                    <a:pt x="8568" y="5332"/>
                  </a:cubicBezTo>
                  <a:cubicBezTo>
                    <a:pt x="8568" y="5332"/>
                    <a:pt x="8583" y="5332"/>
                    <a:pt x="8583" y="5332"/>
                  </a:cubicBezTo>
                  <a:cubicBezTo>
                    <a:pt x="8599" y="5414"/>
                    <a:pt x="8568" y="5414"/>
                    <a:pt x="8568" y="5496"/>
                  </a:cubicBezTo>
                  <a:cubicBezTo>
                    <a:pt x="8568" y="5537"/>
                    <a:pt x="8536" y="5578"/>
                    <a:pt x="8536" y="5496"/>
                  </a:cubicBezTo>
                  <a:cubicBezTo>
                    <a:pt x="8536" y="5455"/>
                    <a:pt x="8426" y="5455"/>
                    <a:pt x="8410" y="5496"/>
                  </a:cubicBezTo>
                  <a:cubicBezTo>
                    <a:pt x="8395" y="5578"/>
                    <a:pt x="8379" y="5619"/>
                    <a:pt x="8348" y="5537"/>
                  </a:cubicBezTo>
                  <a:cubicBezTo>
                    <a:pt x="8332" y="5496"/>
                    <a:pt x="8253" y="5578"/>
                    <a:pt x="8159" y="5578"/>
                  </a:cubicBezTo>
                  <a:cubicBezTo>
                    <a:pt x="8065" y="5578"/>
                    <a:pt x="7876" y="5619"/>
                    <a:pt x="7829" y="5660"/>
                  </a:cubicBezTo>
                  <a:cubicBezTo>
                    <a:pt x="7797" y="5701"/>
                    <a:pt x="7750" y="5865"/>
                    <a:pt x="7797" y="5988"/>
                  </a:cubicBezTo>
                  <a:cubicBezTo>
                    <a:pt x="7829" y="6111"/>
                    <a:pt x="7797" y="6152"/>
                    <a:pt x="7797" y="6193"/>
                  </a:cubicBezTo>
                  <a:cubicBezTo>
                    <a:pt x="7797" y="6275"/>
                    <a:pt x="7907" y="6439"/>
                    <a:pt x="7970" y="6439"/>
                  </a:cubicBezTo>
                  <a:cubicBezTo>
                    <a:pt x="8033" y="6480"/>
                    <a:pt x="8080" y="6644"/>
                    <a:pt x="8033" y="6767"/>
                  </a:cubicBezTo>
                  <a:cubicBezTo>
                    <a:pt x="8002" y="6890"/>
                    <a:pt x="7892" y="6726"/>
                    <a:pt x="7829" y="6603"/>
                  </a:cubicBezTo>
                  <a:cubicBezTo>
                    <a:pt x="7750" y="6439"/>
                    <a:pt x="7593" y="6398"/>
                    <a:pt x="7530" y="6398"/>
                  </a:cubicBezTo>
                  <a:cubicBezTo>
                    <a:pt x="7483" y="6398"/>
                    <a:pt x="7514" y="6275"/>
                    <a:pt x="7452" y="6275"/>
                  </a:cubicBezTo>
                  <a:cubicBezTo>
                    <a:pt x="7373" y="6275"/>
                    <a:pt x="7310" y="6439"/>
                    <a:pt x="7357" y="6439"/>
                  </a:cubicBezTo>
                  <a:cubicBezTo>
                    <a:pt x="7404" y="6439"/>
                    <a:pt x="7436" y="6439"/>
                    <a:pt x="7420" y="6480"/>
                  </a:cubicBezTo>
                  <a:cubicBezTo>
                    <a:pt x="7389" y="6562"/>
                    <a:pt x="7436" y="6521"/>
                    <a:pt x="7483" y="6603"/>
                  </a:cubicBezTo>
                  <a:cubicBezTo>
                    <a:pt x="7546" y="6644"/>
                    <a:pt x="7436" y="6767"/>
                    <a:pt x="7373" y="6644"/>
                  </a:cubicBezTo>
                  <a:cubicBezTo>
                    <a:pt x="7326" y="6562"/>
                    <a:pt x="7263" y="6644"/>
                    <a:pt x="7247" y="6726"/>
                  </a:cubicBezTo>
                  <a:cubicBezTo>
                    <a:pt x="7231" y="6808"/>
                    <a:pt x="7310" y="7013"/>
                    <a:pt x="7404" y="7054"/>
                  </a:cubicBezTo>
                  <a:cubicBezTo>
                    <a:pt x="7514" y="7095"/>
                    <a:pt x="7483" y="7177"/>
                    <a:pt x="7530" y="7218"/>
                  </a:cubicBezTo>
                  <a:cubicBezTo>
                    <a:pt x="7577" y="7259"/>
                    <a:pt x="7546" y="7300"/>
                    <a:pt x="7514" y="7341"/>
                  </a:cubicBezTo>
                  <a:cubicBezTo>
                    <a:pt x="7483" y="7341"/>
                    <a:pt x="7404" y="7218"/>
                    <a:pt x="7357" y="7136"/>
                  </a:cubicBezTo>
                  <a:cubicBezTo>
                    <a:pt x="7310" y="7054"/>
                    <a:pt x="7169" y="7177"/>
                    <a:pt x="7153" y="7095"/>
                  </a:cubicBezTo>
                  <a:cubicBezTo>
                    <a:pt x="7121" y="7013"/>
                    <a:pt x="7169" y="6931"/>
                    <a:pt x="7137" y="6849"/>
                  </a:cubicBezTo>
                  <a:cubicBezTo>
                    <a:pt x="7106" y="6808"/>
                    <a:pt x="7137" y="6685"/>
                    <a:pt x="7169" y="6521"/>
                  </a:cubicBezTo>
                  <a:cubicBezTo>
                    <a:pt x="7200" y="6398"/>
                    <a:pt x="7169" y="6152"/>
                    <a:pt x="7121" y="6111"/>
                  </a:cubicBezTo>
                  <a:cubicBezTo>
                    <a:pt x="7074" y="6111"/>
                    <a:pt x="7074" y="6234"/>
                    <a:pt x="7074" y="6275"/>
                  </a:cubicBezTo>
                  <a:cubicBezTo>
                    <a:pt x="7090" y="6316"/>
                    <a:pt x="7090" y="6480"/>
                    <a:pt x="7043" y="6603"/>
                  </a:cubicBezTo>
                  <a:cubicBezTo>
                    <a:pt x="7011" y="6726"/>
                    <a:pt x="6901" y="6726"/>
                    <a:pt x="6901" y="6808"/>
                  </a:cubicBezTo>
                  <a:cubicBezTo>
                    <a:pt x="6901" y="6890"/>
                    <a:pt x="6823" y="6972"/>
                    <a:pt x="6854" y="7013"/>
                  </a:cubicBezTo>
                  <a:cubicBezTo>
                    <a:pt x="6870" y="7095"/>
                    <a:pt x="6980" y="7382"/>
                    <a:pt x="6996" y="7464"/>
                  </a:cubicBezTo>
                  <a:cubicBezTo>
                    <a:pt x="7011" y="7546"/>
                    <a:pt x="6901" y="7873"/>
                    <a:pt x="6917" y="8037"/>
                  </a:cubicBezTo>
                  <a:cubicBezTo>
                    <a:pt x="6933" y="8201"/>
                    <a:pt x="6901" y="8283"/>
                    <a:pt x="6917" y="8365"/>
                  </a:cubicBezTo>
                  <a:cubicBezTo>
                    <a:pt x="6948" y="8447"/>
                    <a:pt x="6996" y="8365"/>
                    <a:pt x="7027" y="8406"/>
                  </a:cubicBezTo>
                  <a:cubicBezTo>
                    <a:pt x="7043" y="8447"/>
                    <a:pt x="7106" y="8365"/>
                    <a:pt x="7169" y="8324"/>
                  </a:cubicBezTo>
                  <a:cubicBezTo>
                    <a:pt x="7231" y="8283"/>
                    <a:pt x="7357" y="8488"/>
                    <a:pt x="7404" y="8529"/>
                  </a:cubicBezTo>
                  <a:cubicBezTo>
                    <a:pt x="7452" y="8611"/>
                    <a:pt x="7436" y="8693"/>
                    <a:pt x="7452" y="8775"/>
                  </a:cubicBezTo>
                  <a:cubicBezTo>
                    <a:pt x="7483" y="8898"/>
                    <a:pt x="7404" y="8898"/>
                    <a:pt x="7404" y="9021"/>
                  </a:cubicBezTo>
                  <a:cubicBezTo>
                    <a:pt x="7404" y="9185"/>
                    <a:pt x="7546" y="9226"/>
                    <a:pt x="7546" y="9267"/>
                  </a:cubicBezTo>
                  <a:cubicBezTo>
                    <a:pt x="7546" y="9308"/>
                    <a:pt x="7452" y="9308"/>
                    <a:pt x="7404" y="9267"/>
                  </a:cubicBezTo>
                  <a:cubicBezTo>
                    <a:pt x="7357" y="9226"/>
                    <a:pt x="7357" y="9062"/>
                    <a:pt x="7341" y="9062"/>
                  </a:cubicBezTo>
                  <a:cubicBezTo>
                    <a:pt x="7326" y="9021"/>
                    <a:pt x="7373" y="8898"/>
                    <a:pt x="7373" y="8816"/>
                  </a:cubicBezTo>
                  <a:cubicBezTo>
                    <a:pt x="7373" y="8693"/>
                    <a:pt x="7326" y="8652"/>
                    <a:pt x="7310" y="8611"/>
                  </a:cubicBezTo>
                  <a:cubicBezTo>
                    <a:pt x="7294" y="8529"/>
                    <a:pt x="7263" y="8447"/>
                    <a:pt x="7231" y="8447"/>
                  </a:cubicBezTo>
                  <a:cubicBezTo>
                    <a:pt x="7200" y="8488"/>
                    <a:pt x="7074" y="8488"/>
                    <a:pt x="7043" y="8611"/>
                  </a:cubicBezTo>
                  <a:cubicBezTo>
                    <a:pt x="6996" y="8693"/>
                    <a:pt x="7043" y="8939"/>
                    <a:pt x="7059" y="9062"/>
                  </a:cubicBezTo>
                  <a:cubicBezTo>
                    <a:pt x="7090" y="9185"/>
                    <a:pt x="6948" y="9349"/>
                    <a:pt x="6964" y="9431"/>
                  </a:cubicBezTo>
                  <a:cubicBezTo>
                    <a:pt x="6964" y="9554"/>
                    <a:pt x="6917" y="9595"/>
                    <a:pt x="6870" y="9677"/>
                  </a:cubicBezTo>
                  <a:cubicBezTo>
                    <a:pt x="6807" y="9759"/>
                    <a:pt x="6744" y="9800"/>
                    <a:pt x="6744" y="9923"/>
                  </a:cubicBezTo>
                  <a:cubicBezTo>
                    <a:pt x="6744" y="10046"/>
                    <a:pt x="6681" y="10005"/>
                    <a:pt x="6634" y="9923"/>
                  </a:cubicBezTo>
                  <a:cubicBezTo>
                    <a:pt x="6603" y="9882"/>
                    <a:pt x="6540" y="9964"/>
                    <a:pt x="6493" y="9964"/>
                  </a:cubicBezTo>
                  <a:cubicBezTo>
                    <a:pt x="6430" y="9964"/>
                    <a:pt x="6430" y="9841"/>
                    <a:pt x="6383" y="9882"/>
                  </a:cubicBezTo>
                  <a:cubicBezTo>
                    <a:pt x="6335" y="9923"/>
                    <a:pt x="6320" y="9800"/>
                    <a:pt x="6320" y="9718"/>
                  </a:cubicBezTo>
                  <a:cubicBezTo>
                    <a:pt x="6335" y="9636"/>
                    <a:pt x="6383" y="9718"/>
                    <a:pt x="6398" y="9759"/>
                  </a:cubicBezTo>
                  <a:cubicBezTo>
                    <a:pt x="6398" y="9841"/>
                    <a:pt x="6430" y="9800"/>
                    <a:pt x="6461" y="9759"/>
                  </a:cubicBezTo>
                  <a:cubicBezTo>
                    <a:pt x="6508" y="9718"/>
                    <a:pt x="6493" y="9841"/>
                    <a:pt x="6540" y="9841"/>
                  </a:cubicBezTo>
                  <a:cubicBezTo>
                    <a:pt x="6587" y="9841"/>
                    <a:pt x="6571" y="9759"/>
                    <a:pt x="6603" y="9759"/>
                  </a:cubicBezTo>
                  <a:cubicBezTo>
                    <a:pt x="6650" y="9800"/>
                    <a:pt x="6650" y="9759"/>
                    <a:pt x="6634" y="9677"/>
                  </a:cubicBezTo>
                  <a:cubicBezTo>
                    <a:pt x="6618" y="9636"/>
                    <a:pt x="6666" y="9595"/>
                    <a:pt x="6697" y="9554"/>
                  </a:cubicBezTo>
                  <a:cubicBezTo>
                    <a:pt x="6713" y="9554"/>
                    <a:pt x="6713" y="9431"/>
                    <a:pt x="6728" y="9390"/>
                  </a:cubicBezTo>
                  <a:cubicBezTo>
                    <a:pt x="6760" y="9349"/>
                    <a:pt x="6744" y="9308"/>
                    <a:pt x="6760" y="9308"/>
                  </a:cubicBezTo>
                  <a:cubicBezTo>
                    <a:pt x="6791" y="9267"/>
                    <a:pt x="6807" y="9185"/>
                    <a:pt x="6823" y="9185"/>
                  </a:cubicBezTo>
                  <a:cubicBezTo>
                    <a:pt x="6854" y="9185"/>
                    <a:pt x="6870" y="9062"/>
                    <a:pt x="6854" y="9021"/>
                  </a:cubicBezTo>
                  <a:cubicBezTo>
                    <a:pt x="6838" y="8980"/>
                    <a:pt x="6854" y="8816"/>
                    <a:pt x="6886" y="8816"/>
                  </a:cubicBezTo>
                  <a:cubicBezTo>
                    <a:pt x="6901" y="8775"/>
                    <a:pt x="6901" y="8734"/>
                    <a:pt x="6886" y="8693"/>
                  </a:cubicBezTo>
                  <a:cubicBezTo>
                    <a:pt x="6870" y="8652"/>
                    <a:pt x="6776" y="8488"/>
                    <a:pt x="6791" y="8406"/>
                  </a:cubicBezTo>
                  <a:cubicBezTo>
                    <a:pt x="6791" y="8324"/>
                    <a:pt x="6776" y="8119"/>
                    <a:pt x="6776" y="8078"/>
                  </a:cubicBezTo>
                  <a:cubicBezTo>
                    <a:pt x="6791" y="7996"/>
                    <a:pt x="6791" y="7832"/>
                    <a:pt x="6776" y="7750"/>
                  </a:cubicBezTo>
                  <a:cubicBezTo>
                    <a:pt x="6776" y="7669"/>
                    <a:pt x="6807" y="7587"/>
                    <a:pt x="6807" y="7423"/>
                  </a:cubicBezTo>
                  <a:cubicBezTo>
                    <a:pt x="6823" y="7259"/>
                    <a:pt x="6744" y="7095"/>
                    <a:pt x="6713" y="7013"/>
                  </a:cubicBezTo>
                  <a:cubicBezTo>
                    <a:pt x="6666" y="6972"/>
                    <a:pt x="6697" y="6890"/>
                    <a:pt x="6744" y="6767"/>
                  </a:cubicBezTo>
                  <a:cubicBezTo>
                    <a:pt x="6807" y="6685"/>
                    <a:pt x="6807" y="6316"/>
                    <a:pt x="6807" y="6234"/>
                  </a:cubicBezTo>
                  <a:cubicBezTo>
                    <a:pt x="6807" y="6152"/>
                    <a:pt x="6697" y="6070"/>
                    <a:pt x="6650" y="6070"/>
                  </a:cubicBezTo>
                  <a:cubicBezTo>
                    <a:pt x="6603" y="6111"/>
                    <a:pt x="6445" y="6070"/>
                    <a:pt x="6414" y="6070"/>
                  </a:cubicBezTo>
                  <a:cubicBezTo>
                    <a:pt x="6367" y="6029"/>
                    <a:pt x="6351" y="6152"/>
                    <a:pt x="6335" y="6234"/>
                  </a:cubicBezTo>
                  <a:cubicBezTo>
                    <a:pt x="6320" y="6357"/>
                    <a:pt x="6272" y="6480"/>
                    <a:pt x="6257" y="6726"/>
                  </a:cubicBezTo>
                  <a:cubicBezTo>
                    <a:pt x="6225" y="6931"/>
                    <a:pt x="6131" y="7013"/>
                    <a:pt x="6084" y="7054"/>
                  </a:cubicBezTo>
                  <a:cubicBezTo>
                    <a:pt x="6037" y="7095"/>
                    <a:pt x="6005" y="7259"/>
                    <a:pt x="6037" y="7341"/>
                  </a:cubicBezTo>
                  <a:cubicBezTo>
                    <a:pt x="6052" y="7423"/>
                    <a:pt x="6084" y="7341"/>
                    <a:pt x="6100" y="7382"/>
                  </a:cubicBezTo>
                  <a:cubicBezTo>
                    <a:pt x="6115" y="7423"/>
                    <a:pt x="6100" y="7628"/>
                    <a:pt x="6084" y="7628"/>
                  </a:cubicBezTo>
                  <a:cubicBezTo>
                    <a:pt x="6068" y="7669"/>
                    <a:pt x="6115" y="7750"/>
                    <a:pt x="6084" y="7791"/>
                  </a:cubicBezTo>
                  <a:cubicBezTo>
                    <a:pt x="6052" y="7832"/>
                    <a:pt x="6021" y="7955"/>
                    <a:pt x="6037" y="8037"/>
                  </a:cubicBezTo>
                  <a:cubicBezTo>
                    <a:pt x="6052" y="8078"/>
                    <a:pt x="6147" y="8119"/>
                    <a:pt x="6178" y="8160"/>
                  </a:cubicBezTo>
                  <a:cubicBezTo>
                    <a:pt x="6225" y="8242"/>
                    <a:pt x="6210" y="8324"/>
                    <a:pt x="6241" y="8447"/>
                  </a:cubicBezTo>
                  <a:cubicBezTo>
                    <a:pt x="6272" y="8529"/>
                    <a:pt x="6304" y="8488"/>
                    <a:pt x="6320" y="8529"/>
                  </a:cubicBezTo>
                  <a:cubicBezTo>
                    <a:pt x="6335" y="8611"/>
                    <a:pt x="6257" y="8857"/>
                    <a:pt x="6241" y="8857"/>
                  </a:cubicBezTo>
                  <a:cubicBezTo>
                    <a:pt x="6210" y="8857"/>
                    <a:pt x="6115" y="8611"/>
                    <a:pt x="6084" y="8529"/>
                  </a:cubicBezTo>
                  <a:cubicBezTo>
                    <a:pt x="6052" y="8488"/>
                    <a:pt x="5942" y="8406"/>
                    <a:pt x="5879" y="8324"/>
                  </a:cubicBezTo>
                  <a:cubicBezTo>
                    <a:pt x="5817" y="8242"/>
                    <a:pt x="5769" y="8242"/>
                    <a:pt x="5707" y="8119"/>
                  </a:cubicBezTo>
                  <a:cubicBezTo>
                    <a:pt x="5644" y="8037"/>
                    <a:pt x="5597" y="7955"/>
                    <a:pt x="5486" y="7996"/>
                  </a:cubicBezTo>
                  <a:cubicBezTo>
                    <a:pt x="5361" y="7996"/>
                    <a:pt x="5282" y="7914"/>
                    <a:pt x="5251" y="7914"/>
                  </a:cubicBezTo>
                  <a:cubicBezTo>
                    <a:pt x="5203" y="7955"/>
                    <a:pt x="5219" y="7832"/>
                    <a:pt x="5156" y="7750"/>
                  </a:cubicBezTo>
                  <a:cubicBezTo>
                    <a:pt x="5093" y="7669"/>
                    <a:pt x="5046" y="7546"/>
                    <a:pt x="4999" y="7628"/>
                  </a:cubicBezTo>
                  <a:cubicBezTo>
                    <a:pt x="4968" y="7669"/>
                    <a:pt x="4983" y="7873"/>
                    <a:pt x="5046" y="7873"/>
                  </a:cubicBezTo>
                  <a:cubicBezTo>
                    <a:pt x="5093" y="7914"/>
                    <a:pt x="5062" y="7996"/>
                    <a:pt x="5125" y="7996"/>
                  </a:cubicBezTo>
                  <a:cubicBezTo>
                    <a:pt x="5188" y="7955"/>
                    <a:pt x="5219" y="8037"/>
                    <a:pt x="5219" y="8119"/>
                  </a:cubicBezTo>
                  <a:cubicBezTo>
                    <a:pt x="5203" y="8242"/>
                    <a:pt x="5235" y="8324"/>
                    <a:pt x="5266" y="8406"/>
                  </a:cubicBezTo>
                  <a:cubicBezTo>
                    <a:pt x="5298" y="8488"/>
                    <a:pt x="5282" y="8570"/>
                    <a:pt x="5235" y="8570"/>
                  </a:cubicBezTo>
                  <a:cubicBezTo>
                    <a:pt x="5188" y="8570"/>
                    <a:pt x="5125" y="8611"/>
                    <a:pt x="5141" y="8693"/>
                  </a:cubicBezTo>
                  <a:cubicBezTo>
                    <a:pt x="5172" y="8775"/>
                    <a:pt x="5125" y="8816"/>
                    <a:pt x="5078" y="8775"/>
                  </a:cubicBezTo>
                  <a:cubicBezTo>
                    <a:pt x="5031" y="8734"/>
                    <a:pt x="5062" y="8611"/>
                    <a:pt x="5078" y="8570"/>
                  </a:cubicBezTo>
                  <a:cubicBezTo>
                    <a:pt x="5093" y="8529"/>
                    <a:pt x="5031" y="8447"/>
                    <a:pt x="4999" y="8406"/>
                  </a:cubicBezTo>
                  <a:cubicBezTo>
                    <a:pt x="4968" y="8406"/>
                    <a:pt x="4842" y="8652"/>
                    <a:pt x="4810" y="8693"/>
                  </a:cubicBezTo>
                  <a:cubicBezTo>
                    <a:pt x="4779" y="8693"/>
                    <a:pt x="4685" y="8611"/>
                    <a:pt x="4590" y="8693"/>
                  </a:cubicBezTo>
                  <a:cubicBezTo>
                    <a:pt x="4512" y="8734"/>
                    <a:pt x="4512" y="8898"/>
                    <a:pt x="4480" y="8898"/>
                  </a:cubicBezTo>
                  <a:cubicBezTo>
                    <a:pt x="4449" y="8898"/>
                    <a:pt x="4339" y="8939"/>
                    <a:pt x="4307" y="8857"/>
                  </a:cubicBezTo>
                  <a:cubicBezTo>
                    <a:pt x="4276" y="8816"/>
                    <a:pt x="4307" y="8775"/>
                    <a:pt x="4339" y="8775"/>
                  </a:cubicBezTo>
                  <a:cubicBezTo>
                    <a:pt x="4386" y="8775"/>
                    <a:pt x="4386" y="8734"/>
                    <a:pt x="4370" y="8693"/>
                  </a:cubicBezTo>
                  <a:cubicBezTo>
                    <a:pt x="4355" y="8611"/>
                    <a:pt x="4402" y="8488"/>
                    <a:pt x="4402" y="8447"/>
                  </a:cubicBezTo>
                  <a:cubicBezTo>
                    <a:pt x="4402" y="8406"/>
                    <a:pt x="4245" y="8529"/>
                    <a:pt x="4229" y="8570"/>
                  </a:cubicBezTo>
                  <a:cubicBezTo>
                    <a:pt x="4197" y="8652"/>
                    <a:pt x="4229" y="8734"/>
                    <a:pt x="4197" y="8775"/>
                  </a:cubicBezTo>
                  <a:cubicBezTo>
                    <a:pt x="4182" y="8816"/>
                    <a:pt x="4182" y="8693"/>
                    <a:pt x="4150" y="8693"/>
                  </a:cubicBezTo>
                  <a:cubicBezTo>
                    <a:pt x="4119" y="8652"/>
                    <a:pt x="3899" y="8775"/>
                    <a:pt x="3852" y="8898"/>
                  </a:cubicBezTo>
                  <a:cubicBezTo>
                    <a:pt x="3820" y="9021"/>
                    <a:pt x="3741" y="9021"/>
                    <a:pt x="3741" y="9103"/>
                  </a:cubicBezTo>
                  <a:cubicBezTo>
                    <a:pt x="3741" y="9185"/>
                    <a:pt x="3631" y="9185"/>
                    <a:pt x="3600" y="9226"/>
                  </a:cubicBezTo>
                  <a:cubicBezTo>
                    <a:pt x="3553" y="9267"/>
                    <a:pt x="3584" y="9472"/>
                    <a:pt x="3569" y="9554"/>
                  </a:cubicBezTo>
                  <a:cubicBezTo>
                    <a:pt x="3553" y="9677"/>
                    <a:pt x="3396" y="9636"/>
                    <a:pt x="3348" y="9636"/>
                  </a:cubicBezTo>
                  <a:cubicBezTo>
                    <a:pt x="3301" y="9636"/>
                    <a:pt x="3286" y="9390"/>
                    <a:pt x="3254" y="9390"/>
                  </a:cubicBezTo>
                  <a:cubicBezTo>
                    <a:pt x="3207" y="9390"/>
                    <a:pt x="3238" y="9226"/>
                    <a:pt x="3254" y="9185"/>
                  </a:cubicBezTo>
                  <a:cubicBezTo>
                    <a:pt x="3254" y="9103"/>
                    <a:pt x="3286" y="9185"/>
                    <a:pt x="3333" y="9103"/>
                  </a:cubicBezTo>
                  <a:cubicBezTo>
                    <a:pt x="3380" y="9021"/>
                    <a:pt x="3427" y="9144"/>
                    <a:pt x="3443" y="9062"/>
                  </a:cubicBezTo>
                  <a:cubicBezTo>
                    <a:pt x="3474" y="9021"/>
                    <a:pt x="3380" y="8898"/>
                    <a:pt x="3364" y="8775"/>
                  </a:cubicBezTo>
                  <a:cubicBezTo>
                    <a:pt x="3364" y="8652"/>
                    <a:pt x="3270" y="8611"/>
                    <a:pt x="3207" y="8652"/>
                  </a:cubicBezTo>
                  <a:cubicBezTo>
                    <a:pt x="3160" y="8693"/>
                    <a:pt x="3097" y="8652"/>
                    <a:pt x="3050" y="8611"/>
                  </a:cubicBezTo>
                  <a:cubicBezTo>
                    <a:pt x="3018" y="8529"/>
                    <a:pt x="3018" y="8693"/>
                    <a:pt x="3081" y="8734"/>
                  </a:cubicBezTo>
                  <a:cubicBezTo>
                    <a:pt x="3128" y="8775"/>
                    <a:pt x="3097" y="8898"/>
                    <a:pt x="3113" y="8939"/>
                  </a:cubicBezTo>
                  <a:cubicBezTo>
                    <a:pt x="3128" y="9021"/>
                    <a:pt x="3097" y="9185"/>
                    <a:pt x="3066" y="9308"/>
                  </a:cubicBezTo>
                  <a:cubicBezTo>
                    <a:pt x="3034" y="9431"/>
                    <a:pt x="3050" y="9431"/>
                    <a:pt x="3113" y="9431"/>
                  </a:cubicBezTo>
                  <a:cubicBezTo>
                    <a:pt x="3160" y="9431"/>
                    <a:pt x="3160" y="9595"/>
                    <a:pt x="3160" y="9718"/>
                  </a:cubicBezTo>
                  <a:cubicBezTo>
                    <a:pt x="3160" y="9841"/>
                    <a:pt x="3113" y="9882"/>
                    <a:pt x="3113" y="9964"/>
                  </a:cubicBezTo>
                  <a:cubicBezTo>
                    <a:pt x="3113" y="10087"/>
                    <a:pt x="3066" y="9923"/>
                    <a:pt x="3066" y="9964"/>
                  </a:cubicBezTo>
                  <a:cubicBezTo>
                    <a:pt x="3050" y="10005"/>
                    <a:pt x="3034" y="9964"/>
                    <a:pt x="3018" y="9882"/>
                  </a:cubicBezTo>
                  <a:cubicBezTo>
                    <a:pt x="3018" y="9800"/>
                    <a:pt x="2940" y="9841"/>
                    <a:pt x="2893" y="9800"/>
                  </a:cubicBezTo>
                  <a:cubicBezTo>
                    <a:pt x="2845" y="9800"/>
                    <a:pt x="2830" y="9841"/>
                    <a:pt x="2814" y="9923"/>
                  </a:cubicBezTo>
                  <a:cubicBezTo>
                    <a:pt x="2798" y="10005"/>
                    <a:pt x="2735" y="10046"/>
                    <a:pt x="2704" y="10046"/>
                  </a:cubicBezTo>
                  <a:cubicBezTo>
                    <a:pt x="2672" y="10046"/>
                    <a:pt x="2610" y="10210"/>
                    <a:pt x="2578" y="10292"/>
                  </a:cubicBezTo>
                  <a:cubicBezTo>
                    <a:pt x="2547" y="10333"/>
                    <a:pt x="2547" y="10456"/>
                    <a:pt x="2594" y="10579"/>
                  </a:cubicBezTo>
                  <a:cubicBezTo>
                    <a:pt x="2641" y="10661"/>
                    <a:pt x="2641" y="10743"/>
                    <a:pt x="2641" y="10824"/>
                  </a:cubicBezTo>
                  <a:cubicBezTo>
                    <a:pt x="2641" y="10865"/>
                    <a:pt x="2515" y="10865"/>
                    <a:pt x="2484" y="10783"/>
                  </a:cubicBezTo>
                  <a:cubicBezTo>
                    <a:pt x="2468" y="10743"/>
                    <a:pt x="2390" y="10702"/>
                    <a:pt x="2358" y="10702"/>
                  </a:cubicBezTo>
                  <a:cubicBezTo>
                    <a:pt x="2327" y="10743"/>
                    <a:pt x="2248" y="10497"/>
                    <a:pt x="2217" y="10497"/>
                  </a:cubicBezTo>
                  <a:cubicBezTo>
                    <a:pt x="2169" y="10497"/>
                    <a:pt x="2154" y="10620"/>
                    <a:pt x="2138" y="10661"/>
                  </a:cubicBezTo>
                  <a:cubicBezTo>
                    <a:pt x="2122" y="10743"/>
                    <a:pt x="2154" y="10743"/>
                    <a:pt x="2169" y="10865"/>
                  </a:cubicBezTo>
                  <a:cubicBezTo>
                    <a:pt x="2201" y="10988"/>
                    <a:pt x="2264" y="10988"/>
                    <a:pt x="2295" y="10988"/>
                  </a:cubicBezTo>
                  <a:cubicBezTo>
                    <a:pt x="2327" y="10988"/>
                    <a:pt x="2327" y="11111"/>
                    <a:pt x="2311" y="11193"/>
                  </a:cubicBezTo>
                  <a:cubicBezTo>
                    <a:pt x="2295" y="11234"/>
                    <a:pt x="2232" y="11275"/>
                    <a:pt x="2217" y="11234"/>
                  </a:cubicBezTo>
                  <a:cubicBezTo>
                    <a:pt x="2201" y="11152"/>
                    <a:pt x="2122" y="11234"/>
                    <a:pt x="2122" y="11152"/>
                  </a:cubicBezTo>
                  <a:cubicBezTo>
                    <a:pt x="2107" y="11070"/>
                    <a:pt x="2059" y="10947"/>
                    <a:pt x="1997" y="10988"/>
                  </a:cubicBezTo>
                  <a:cubicBezTo>
                    <a:pt x="1934" y="10988"/>
                    <a:pt x="1934" y="10906"/>
                    <a:pt x="1934" y="10783"/>
                  </a:cubicBezTo>
                  <a:cubicBezTo>
                    <a:pt x="1934" y="10661"/>
                    <a:pt x="1902" y="10579"/>
                    <a:pt x="1902" y="10538"/>
                  </a:cubicBezTo>
                  <a:cubicBezTo>
                    <a:pt x="1902" y="10497"/>
                    <a:pt x="1871" y="10374"/>
                    <a:pt x="1902" y="10333"/>
                  </a:cubicBezTo>
                  <a:cubicBezTo>
                    <a:pt x="1934" y="10292"/>
                    <a:pt x="1918" y="10210"/>
                    <a:pt x="1918" y="10128"/>
                  </a:cubicBezTo>
                  <a:cubicBezTo>
                    <a:pt x="1918" y="10046"/>
                    <a:pt x="1871" y="9923"/>
                    <a:pt x="1824" y="9923"/>
                  </a:cubicBezTo>
                  <a:cubicBezTo>
                    <a:pt x="1776" y="9923"/>
                    <a:pt x="1776" y="9800"/>
                    <a:pt x="1745" y="9800"/>
                  </a:cubicBezTo>
                  <a:cubicBezTo>
                    <a:pt x="1698" y="9759"/>
                    <a:pt x="1619" y="9595"/>
                    <a:pt x="1619" y="9513"/>
                  </a:cubicBezTo>
                  <a:cubicBezTo>
                    <a:pt x="1619" y="9431"/>
                    <a:pt x="1556" y="9431"/>
                    <a:pt x="1572" y="9390"/>
                  </a:cubicBezTo>
                  <a:cubicBezTo>
                    <a:pt x="1588" y="9390"/>
                    <a:pt x="1635" y="9431"/>
                    <a:pt x="1682" y="9513"/>
                  </a:cubicBezTo>
                  <a:cubicBezTo>
                    <a:pt x="1714" y="9595"/>
                    <a:pt x="1761" y="9677"/>
                    <a:pt x="1855" y="9718"/>
                  </a:cubicBezTo>
                  <a:cubicBezTo>
                    <a:pt x="1934" y="9718"/>
                    <a:pt x="1981" y="9841"/>
                    <a:pt x="2075" y="9882"/>
                  </a:cubicBezTo>
                  <a:cubicBezTo>
                    <a:pt x="2169" y="9923"/>
                    <a:pt x="2232" y="9964"/>
                    <a:pt x="2374" y="10005"/>
                  </a:cubicBezTo>
                  <a:cubicBezTo>
                    <a:pt x="2515" y="10046"/>
                    <a:pt x="2688" y="9677"/>
                    <a:pt x="2735" y="9595"/>
                  </a:cubicBezTo>
                  <a:cubicBezTo>
                    <a:pt x="2767" y="9472"/>
                    <a:pt x="2720" y="9267"/>
                    <a:pt x="2720" y="9185"/>
                  </a:cubicBezTo>
                  <a:cubicBezTo>
                    <a:pt x="2720" y="9103"/>
                    <a:pt x="2657" y="9103"/>
                    <a:pt x="2657" y="9062"/>
                  </a:cubicBezTo>
                  <a:cubicBezTo>
                    <a:pt x="2641" y="8980"/>
                    <a:pt x="2594" y="8898"/>
                    <a:pt x="2547" y="8898"/>
                  </a:cubicBezTo>
                  <a:cubicBezTo>
                    <a:pt x="2484" y="8898"/>
                    <a:pt x="2484" y="8734"/>
                    <a:pt x="2437" y="8734"/>
                  </a:cubicBezTo>
                  <a:cubicBezTo>
                    <a:pt x="2390" y="8734"/>
                    <a:pt x="2374" y="8693"/>
                    <a:pt x="2248" y="8488"/>
                  </a:cubicBezTo>
                  <a:cubicBezTo>
                    <a:pt x="2138" y="8283"/>
                    <a:pt x="1981" y="8160"/>
                    <a:pt x="1965" y="8201"/>
                  </a:cubicBezTo>
                  <a:cubicBezTo>
                    <a:pt x="1934" y="8242"/>
                    <a:pt x="1918" y="8242"/>
                    <a:pt x="1902" y="8160"/>
                  </a:cubicBezTo>
                  <a:cubicBezTo>
                    <a:pt x="1871" y="8078"/>
                    <a:pt x="1839" y="8119"/>
                    <a:pt x="1808" y="8160"/>
                  </a:cubicBezTo>
                  <a:cubicBezTo>
                    <a:pt x="1776" y="8242"/>
                    <a:pt x="1745" y="8119"/>
                    <a:pt x="1682" y="8160"/>
                  </a:cubicBezTo>
                  <a:cubicBezTo>
                    <a:pt x="1635" y="8201"/>
                    <a:pt x="1603" y="8078"/>
                    <a:pt x="1619" y="8037"/>
                  </a:cubicBezTo>
                  <a:cubicBezTo>
                    <a:pt x="1635" y="7996"/>
                    <a:pt x="1714" y="8037"/>
                    <a:pt x="1714" y="7955"/>
                  </a:cubicBezTo>
                  <a:cubicBezTo>
                    <a:pt x="1714" y="7873"/>
                    <a:pt x="1682" y="7955"/>
                    <a:pt x="1619" y="7873"/>
                  </a:cubicBezTo>
                  <a:cubicBezTo>
                    <a:pt x="1572" y="7791"/>
                    <a:pt x="1541" y="7832"/>
                    <a:pt x="1541" y="7914"/>
                  </a:cubicBezTo>
                  <a:cubicBezTo>
                    <a:pt x="1525" y="7996"/>
                    <a:pt x="1478" y="7955"/>
                    <a:pt x="1462" y="7914"/>
                  </a:cubicBezTo>
                  <a:cubicBezTo>
                    <a:pt x="1462" y="7914"/>
                    <a:pt x="1446" y="7914"/>
                    <a:pt x="1446" y="7873"/>
                  </a:cubicBezTo>
                  <a:cubicBezTo>
                    <a:pt x="1446" y="7996"/>
                    <a:pt x="1415" y="8037"/>
                    <a:pt x="1383" y="7996"/>
                  </a:cubicBezTo>
                  <a:cubicBezTo>
                    <a:pt x="1352" y="7996"/>
                    <a:pt x="1321" y="8119"/>
                    <a:pt x="1289" y="8119"/>
                  </a:cubicBezTo>
                  <a:cubicBezTo>
                    <a:pt x="1242" y="8119"/>
                    <a:pt x="1210" y="8242"/>
                    <a:pt x="1195" y="8324"/>
                  </a:cubicBezTo>
                  <a:cubicBezTo>
                    <a:pt x="1195" y="8406"/>
                    <a:pt x="1148" y="8365"/>
                    <a:pt x="1148" y="8447"/>
                  </a:cubicBezTo>
                  <a:cubicBezTo>
                    <a:pt x="1148" y="8488"/>
                    <a:pt x="1148" y="8529"/>
                    <a:pt x="1132" y="8611"/>
                  </a:cubicBezTo>
                  <a:cubicBezTo>
                    <a:pt x="1116" y="8652"/>
                    <a:pt x="1132" y="8693"/>
                    <a:pt x="1148" y="8775"/>
                  </a:cubicBezTo>
                  <a:cubicBezTo>
                    <a:pt x="1163" y="8898"/>
                    <a:pt x="1210" y="8898"/>
                    <a:pt x="1226" y="8898"/>
                  </a:cubicBezTo>
                  <a:cubicBezTo>
                    <a:pt x="1242" y="8939"/>
                    <a:pt x="1321" y="9103"/>
                    <a:pt x="1321" y="9144"/>
                  </a:cubicBezTo>
                  <a:cubicBezTo>
                    <a:pt x="1321" y="9226"/>
                    <a:pt x="1258" y="9349"/>
                    <a:pt x="1242" y="9390"/>
                  </a:cubicBezTo>
                  <a:cubicBezTo>
                    <a:pt x="1210" y="9431"/>
                    <a:pt x="1179" y="9513"/>
                    <a:pt x="1195" y="9595"/>
                  </a:cubicBezTo>
                  <a:cubicBezTo>
                    <a:pt x="1210" y="9636"/>
                    <a:pt x="1273" y="9882"/>
                    <a:pt x="1321" y="10087"/>
                  </a:cubicBezTo>
                  <a:cubicBezTo>
                    <a:pt x="1368" y="10292"/>
                    <a:pt x="1305" y="10210"/>
                    <a:pt x="1273" y="10292"/>
                  </a:cubicBezTo>
                  <a:cubicBezTo>
                    <a:pt x="1258" y="10374"/>
                    <a:pt x="1289" y="10497"/>
                    <a:pt x="1289" y="10538"/>
                  </a:cubicBezTo>
                  <a:cubicBezTo>
                    <a:pt x="1305" y="10579"/>
                    <a:pt x="1258" y="10579"/>
                    <a:pt x="1273" y="10620"/>
                  </a:cubicBezTo>
                  <a:cubicBezTo>
                    <a:pt x="1273" y="10702"/>
                    <a:pt x="1321" y="10702"/>
                    <a:pt x="1336" y="10743"/>
                  </a:cubicBezTo>
                  <a:cubicBezTo>
                    <a:pt x="1336" y="10783"/>
                    <a:pt x="1289" y="10824"/>
                    <a:pt x="1305" y="10906"/>
                  </a:cubicBezTo>
                  <a:cubicBezTo>
                    <a:pt x="1336" y="10988"/>
                    <a:pt x="1368" y="10988"/>
                    <a:pt x="1383" y="11070"/>
                  </a:cubicBezTo>
                  <a:cubicBezTo>
                    <a:pt x="1383" y="11193"/>
                    <a:pt x="1289" y="11193"/>
                    <a:pt x="1305" y="11275"/>
                  </a:cubicBezTo>
                  <a:cubicBezTo>
                    <a:pt x="1305" y="11357"/>
                    <a:pt x="1415" y="11439"/>
                    <a:pt x="1462" y="11603"/>
                  </a:cubicBezTo>
                  <a:cubicBezTo>
                    <a:pt x="1509" y="11726"/>
                    <a:pt x="1509" y="11767"/>
                    <a:pt x="1493" y="11849"/>
                  </a:cubicBezTo>
                  <a:cubicBezTo>
                    <a:pt x="1478" y="12013"/>
                    <a:pt x="1336" y="12136"/>
                    <a:pt x="1305" y="12300"/>
                  </a:cubicBezTo>
                  <a:cubicBezTo>
                    <a:pt x="1273" y="12505"/>
                    <a:pt x="1163" y="12587"/>
                    <a:pt x="1116" y="12710"/>
                  </a:cubicBezTo>
                  <a:cubicBezTo>
                    <a:pt x="1085" y="12792"/>
                    <a:pt x="1069" y="12874"/>
                    <a:pt x="1053" y="12915"/>
                  </a:cubicBezTo>
                  <a:cubicBezTo>
                    <a:pt x="1069" y="12915"/>
                    <a:pt x="1100" y="12915"/>
                    <a:pt x="1100" y="12874"/>
                  </a:cubicBezTo>
                  <a:cubicBezTo>
                    <a:pt x="1132" y="12833"/>
                    <a:pt x="1163" y="13038"/>
                    <a:pt x="1179" y="13079"/>
                  </a:cubicBezTo>
                  <a:cubicBezTo>
                    <a:pt x="1210" y="13161"/>
                    <a:pt x="1273" y="13079"/>
                    <a:pt x="1289" y="13161"/>
                  </a:cubicBezTo>
                  <a:cubicBezTo>
                    <a:pt x="1321" y="13202"/>
                    <a:pt x="1273" y="13202"/>
                    <a:pt x="1242" y="13202"/>
                  </a:cubicBezTo>
                  <a:cubicBezTo>
                    <a:pt x="1195" y="13202"/>
                    <a:pt x="1179" y="13243"/>
                    <a:pt x="1116" y="13325"/>
                  </a:cubicBezTo>
                  <a:cubicBezTo>
                    <a:pt x="1069" y="13366"/>
                    <a:pt x="1069" y="13407"/>
                    <a:pt x="1053" y="13448"/>
                  </a:cubicBezTo>
                  <a:cubicBezTo>
                    <a:pt x="1085" y="13530"/>
                    <a:pt x="1038" y="13571"/>
                    <a:pt x="1022" y="13653"/>
                  </a:cubicBezTo>
                  <a:cubicBezTo>
                    <a:pt x="1006" y="13735"/>
                    <a:pt x="990" y="13776"/>
                    <a:pt x="990" y="13817"/>
                  </a:cubicBezTo>
                  <a:cubicBezTo>
                    <a:pt x="975" y="13898"/>
                    <a:pt x="990" y="13939"/>
                    <a:pt x="990" y="14021"/>
                  </a:cubicBezTo>
                  <a:cubicBezTo>
                    <a:pt x="990" y="14103"/>
                    <a:pt x="1006" y="14103"/>
                    <a:pt x="1022" y="14185"/>
                  </a:cubicBezTo>
                  <a:cubicBezTo>
                    <a:pt x="1038" y="14267"/>
                    <a:pt x="1006" y="14267"/>
                    <a:pt x="990" y="14308"/>
                  </a:cubicBezTo>
                  <a:cubicBezTo>
                    <a:pt x="975" y="14349"/>
                    <a:pt x="975" y="14431"/>
                    <a:pt x="1006" y="14472"/>
                  </a:cubicBezTo>
                  <a:cubicBezTo>
                    <a:pt x="1022" y="14513"/>
                    <a:pt x="1022" y="14595"/>
                    <a:pt x="1022" y="14636"/>
                  </a:cubicBezTo>
                  <a:cubicBezTo>
                    <a:pt x="1006" y="14718"/>
                    <a:pt x="1038" y="14800"/>
                    <a:pt x="1053" y="14841"/>
                  </a:cubicBezTo>
                  <a:cubicBezTo>
                    <a:pt x="1085" y="14882"/>
                    <a:pt x="1069" y="15046"/>
                    <a:pt x="1085" y="15087"/>
                  </a:cubicBezTo>
                  <a:cubicBezTo>
                    <a:pt x="1116" y="15087"/>
                    <a:pt x="1132" y="15128"/>
                    <a:pt x="1163" y="15128"/>
                  </a:cubicBezTo>
                  <a:cubicBezTo>
                    <a:pt x="1195" y="15087"/>
                    <a:pt x="1210" y="15128"/>
                    <a:pt x="1226" y="15210"/>
                  </a:cubicBezTo>
                  <a:cubicBezTo>
                    <a:pt x="1242" y="15251"/>
                    <a:pt x="1258" y="15251"/>
                    <a:pt x="1289" y="15210"/>
                  </a:cubicBezTo>
                  <a:cubicBezTo>
                    <a:pt x="1321" y="15169"/>
                    <a:pt x="1399" y="15251"/>
                    <a:pt x="1415" y="15292"/>
                  </a:cubicBezTo>
                  <a:cubicBezTo>
                    <a:pt x="1431" y="15292"/>
                    <a:pt x="1415" y="15415"/>
                    <a:pt x="1415" y="15497"/>
                  </a:cubicBezTo>
                  <a:cubicBezTo>
                    <a:pt x="1415" y="15579"/>
                    <a:pt x="1399" y="15702"/>
                    <a:pt x="1431" y="15743"/>
                  </a:cubicBezTo>
                  <a:cubicBezTo>
                    <a:pt x="1462" y="15784"/>
                    <a:pt x="1462" y="15907"/>
                    <a:pt x="1493" y="15948"/>
                  </a:cubicBezTo>
                  <a:cubicBezTo>
                    <a:pt x="1525" y="15989"/>
                    <a:pt x="1541" y="16112"/>
                    <a:pt x="1572" y="16153"/>
                  </a:cubicBezTo>
                  <a:cubicBezTo>
                    <a:pt x="1588" y="16153"/>
                    <a:pt x="1635" y="16235"/>
                    <a:pt x="1635" y="16317"/>
                  </a:cubicBezTo>
                  <a:cubicBezTo>
                    <a:pt x="1635" y="16358"/>
                    <a:pt x="1603" y="16440"/>
                    <a:pt x="1572" y="16440"/>
                  </a:cubicBezTo>
                  <a:cubicBezTo>
                    <a:pt x="1541" y="16481"/>
                    <a:pt x="1493" y="16358"/>
                    <a:pt x="1478" y="16440"/>
                  </a:cubicBezTo>
                  <a:cubicBezTo>
                    <a:pt x="1462" y="16481"/>
                    <a:pt x="1493" y="16563"/>
                    <a:pt x="1493" y="16727"/>
                  </a:cubicBezTo>
                  <a:cubicBezTo>
                    <a:pt x="1509" y="16891"/>
                    <a:pt x="1525" y="16891"/>
                    <a:pt x="1556" y="16891"/>
                  </a:cubicBezTo>
                  <a:cubicBezTo>
                    <a:pt x="1588" y="16891"/>
                    <a:pt x="1588" y="16850"/>
                    <a:pt x="1619" y="16809"/>
                  </a:cubicBezTo>
                  <a:cubicBezTo>
                    <a:pt x="1635" y="16809"/>
                    <a:pt x="1682" y="16850"/>
                    <a:pt x="1698" y="16809"/>
                  </a:cubicBezTo>
                  <a:cubicBezTo>
                    <a:pt x="1714" y="16809"/>
                    <a:pt x="1792" y="16768"/>
                    <a:pt x="1808" y="16850"/>
                  </a:cubicBezTo>
                  <a:cubicBezTo>
                    <a:pt x="1808" y="16891"/>
                    <a:pt x="1824" y="17054"/>
                    <a:pt x="1824" y="17095"/>
                  </a:cubicBezTo>
                  <a:cubicBezTo>
                    <a:pt x="1808" y="17136"/>
                    <a:pt x="1839" y="17218"/>
                    <a:pt x="1839" y="17259"/>
                  </a:cubicBezTo>
                  <a:cubicBezTo>
                    <a:pt x="1855" y="17341"/>
                    <a:pt x="1918" y="17300"/>
                    <a:pt x="1934" y="17341"/>
                  </a:cubicBezTo>
                  <a:cubicBezTo>
                    <a:pt x="1965" y="17341"/>
                    <a:pt x="1997" y="17505"/>
                    <a:pt x="1997" y="17587"/>
                  </a:cubicBezTo>
                  <a:cubicBezTo>
                    <a:pt x="1981" y="17669"/>
                    <a:pt x="2028" y="17669"/>
                    <a:pt x="2044" y="17669"/>
                  </a:cubicBezTo>
                  <a:cubicBezTo>
                    <a:pt x="2059" y="17628"/>
                    <a:pt x="2075" y="17710"/>
                    <a:pt x="2107" y="17710"/>
                  </a:cubicBezTo>
                  <a:cubicBezTo>
                    <a:pt x="2122" y="17751"/>
                    <a:pt x="2154" y="17751"/>
                    <a:pt x="2169" y="17710"/>
                  </a:cubicBezTo>
                  <a:cubicBezTo>
                    <a:pt x="2185" y="17669"/>
                    <a:pt x="2232" y="17669"/>
                    <a:pt x="2232" y="17710"/>
                  </a:cubicBezTo>
                  <a:cubicBezTo>
                    <a:pt x="2248" y="17751"/>
                    <a:pt x="2295" y="17833"/>
                    <a:pt x="2295" y="17874"/>
                  </a:cubicBezTo>
                  <a:cubicBezTo>
                    <a:pt x="2295" y="17915"/>
                    <a:pt x="2358" y="17874"/>
                    <a:pt x="2405" y="17915"/>
                  </a:cubicBezTo>
                  <a:cubicBezTo>
                    <a:pt x="2437" y="17956"/>
                    <a:pt x="2468" y="17956"/>
                    <a:pt x="2500" y="17997"/>
                  </a:cubicBezTo>
                  <a:cubicBezTo>
                    <a:pt x="2547" y="18038"/>
                    <a:pt x="2578" y="18038"/>
                    <a:pt x="2578" y="18120"/>
                  </a:cubicBezTo>
                  <a:cubicBezTo>
                    <a:pt x="2578" y="18161"/>
                    <a:pt x="2547" y="18202"/>
                    <a:pt x="2547" y="18243"/>
                  </a:cubicBezTo>
                  <a:cubicBezTo>
                    <a:pt x="2547" y="18284"/>
                    <a:pt x="2578" y="18284"/>
                    <a:pt x="2578" y="18325"/>
                  </a:cubicBezTo>
                  <a:cubicBezTo>
                    <a:pt x="2578" y="18407"/>
                    <a:pt x="2531" y="18407"/>
                    <a:pt x="2531" y="18407"/>
                  </a:cubicBezTo>
                  <a:cubicBezTo>
                    <a:pt x="2515" y="18448"/>
                    <a:pt x="2547" y="18530"/>
                    <a:pt x="2562" y="18530"/>
                  </a:cubicBezTo>
                  <a:cubicBezTo>
                    <a:pt x="2562" y="18571"/>
                    <a:pt x="2531" y="18694"/>
                    <a:pt x="2531" y="18735"/>
                  </a:cubicBezTo>
                  <a:cubicBezTo>
                    <a:pt x="2531" y="18776"/>
                    <a:pt x="2452" y="18735"/>
                    <a:pt x="2437" y="18735"/>
                  </a:cubicBezTo>
                  <a:cubicBezTo>
                    <a:pt x="2405" y="18735"/>
                    <a:pt x="2358" y="18899"/>
                    <a:pt x="2327" y="18899"/>
                  </a:cubicBezTo>
                  <a:cubicBezTo>
                    <a:pt x="2311" y="18940"/>
                    <a:pt x="2327" y="19022"/>
                    <a:pt x="2327" y="19063"/>
                  </a:cubicBezTo>
                  <a:cubicBezTo>
                    <a:pt x="2390" y="19022"/>
                    <a:pt x="2452" y="19022"/>
                    <a:pt x="2452" y="19063"/>
                  </a:cubicBezTo>
                  <a:cubicBezTo>
                    <a:pt x="2468" y="19104"/>
                    <a:pt x="2327" y="19268"/>
                    <a:pt x="2295" y="19309"/>
                  </a:cubicBezTo>
                  <a:cubicBezTo>
                    <a:pt x="2279" y="19309"/>
                    <a:pt x="2358" y="19432"/>
                    <a:pt x="2342" y="19473"/>
                  </a:cubicBezTo>
                  <a:cubicBezTo>
                    <a:pt x="2342" y="19555"/>
                    <a:pt x="2264" y="19555"/>
                    <a:pt x="2279" y="19678"/>
                  </a:cubicBezTo>
                  <a:cubicBezTo>
                    <a:pt x="2279" y="19801"/>
                    <a:pt x="2248" y="19801"/>
                    <a:pt x="2201" y="19801"/>
                  </a:cubicBezTo>
                  <a:cubicBezTo>
                    <a:pt x="2169" y="19801"/>
                    <a:pt x="2154" y="19883"/>
                    <a:pt x="2169" y="19883"/>
                  </a:cubicBezTo>
                  <a:cubicBezTo>
                    <a:pt x="2185" y="19924"/>
                    <a:pt x="2185" y="20046"/>
                    <a:pt x="2264" y="20087"/>
                  </a:cubicBezTo>
                  <a:cubicBezTo>
                    <a:pt x="2358" y="20169"/>
                    <a:pt x="2437" y="20374"/>
                    <a:pt x="2500" y="20538"/>
                  </a:cubicBezTo>
                  <a:cubicBezTo>
                    <a:pt x="2515" y="20579"/>
                    <a:pt x="2531" y="20579"/>
                    <a:pt x="2531" y="20620"/>
                  </a:cubicBezTo>
                  <a:cubicBezTo>
                    <a:pt x="2562" y="20579"/>
                    <a:pt x="2578" y="20579"/>
                    <a:pt x="2594" y="20579"/>
                  </a:cubicBezTo>
                  <a:cubicBezTo>
                    <a:pt x="2625" y="20538"/>
                    <a:pt x="2704" y="20620"/>
                    <a:pt x="2735" y="20661"/>
                  </a:cubicBezTo>
                  <a:cubicBezTo>
                    <a:pt x="2783" y="20743"/>
                    <a:pt x="2924" y="20661"/>
                    <a:pt x="2940" y="20702"/>
                  </a:cubicBezTo>
                  <a:cubicBezTo>
                    <a:pt x="2955" y="20784"/>
                    <a:pt x="2987" y="20866"/>
                    <a:pt x="3018" y="20866"/>
                  </a:cubicBezTo>
                  <a:cubicBezTo>
                    <a:pt x="3034" y="20866"/>
                    <a:pt x="3066" y="20989"/>
                    <a:pt x="3097" y="20948"/>
                  </a:cubicBezTo>
                  <a:cubicBezTo>
                    <a:pt x="3113" y="20907"/>
                    <a:pt x="3191" y="20907"/>
                    <a:pt x="3223" y="20907"/>
                  </a:cubicBezTo>
                  <a:cubicBezTo>
                    <a:pt x="3238" y="20907"/>
                    <a:pt x="3238" y="20948"/>
                    <a:pt x="3270" y="20948"/>
                  </a:cubicBezTo>
                  <a:cubicBezTo>
                    <a:pt x="3286" y="20948"/>
                    <a:pt x="3286" y="21153"/>
                    <a:pt x="3301" y="21153"/>
                  </a:cubicBezTo>
                  <a:cubicBezTo>
                    <a:pt x="3317" y="21153"/>
                    <a:pt x="3380" y="21276"/>
                    <a:pt x="3427" y="21317"/>
                  </a:cubicBezTo>
                  <a:cubicBezTo>
                    <a:pt x="3459" y="21317"/>
                    <a:pt x="3506" y="21481"/>
                    <a:pt x="3521" y="21481"/>
                  </a:cubicBezTo>
                  <a:cubicBezTo>
                    <a:pt x="3537" y="21481"/>
                    <a:pt x="3569" y="21563"/>
                    <a:pt x="3569" y="21481"/>
                  </a:cubicBezTo>
                  <a:cubicBezTo>
                    <a:pt x="3584" y="21399"/>
                    <a:pt x="3631" y="21440"/>
                    <a:pt x="3647" y="21317"/>
                  </a:cubicBezTo>
                  <a:cubicBezTo>
                    <a:pt x="3584" y="21112"/>
                    <a:pt x="3506" y="20866"/>
                    <a:pt x="3506" y="20743"/>
                  </a:cubicBezTo>
                  <a:cubicBezTo>
                    <a:pt x="3506" y="20579"/>
                    <a:pt x="3537" y="20456"/>
                    <a:pt x="3459" y="20292"/>
                  </a:cubicBezTo>
                  <a:cubicBezTo>
                    <a:pt x="3380" y="20128"/>
                    <a:pt x="3474" y="20006"/>
                    <a:pt x="3521" y="19842"/>
                  </a:cubicBezTo>
                  <a:cubicBezTo>
                    <a:pt x="3569" y="19678"/>
                    <a:pt x="3679" y="19596"/>
                    <a:pt x="3741" y="19473"/>
                  </a:cubicBezTo>
                  <a:cubicBezTo>
                    <a:pt x="3741" y="19432"/>
                    <a:pt x="3726" y="19432"/>
                    <a:pt x="3710" y="19391"/>
                  </a:cubicBezTo>
                  <a:cubicBezTo>
                    <a:pt x="3663" y="19350"/>
                    <a:pt x="3647" y="19268"/>
                    <a:pt x="3679" y="19268"/>
                  </a:cubicBezTo>
                  <a:cubicBezTo>
                    <a:pt x="3726" y="19227"/>
                    <a:pt x="3694" y="19186"/>
                    <a:pt x="3663" y="19063"/>
                  </a:cubicBezTo>
                  <a:cubicBezTo>
                    <a:pt x="3616" y="18940"/>
                    <a:pt x="3600" y="18817"/>
                    <a:pt x="3584" y="18817"/>
                  </a:cubicBezTo>
                  <a:cubicBezTo>
                    <a:pt x="3569" y="18817"/>
                    <a:pt x="3521" y="18817"/>
                    <a:pt x="3490" y="18817"/>
                  </a:cubicBezTo>
                  <a:cubicBezTo>
                    <a:pt x="3459" y="18858"/>
                    <a:pt x="3474" y="18776"/>
                    <a:pt x="3474" y="18653"/>
                  </a:cubicBezTo>
                  <a:cubicBezTo>
                    <a:pt x="3474" y="18571"/>
                    <a:pt x="3411" y="18571"/>
                    <a:pt x="3396" y="18530"/>
                  </a:cubicBezTo>
                  <a:cubicBezTo>
                    <a:pt x="3396" y="18489"/>
                    <a:pt x="3411" y="18325"/>
                    <a:pt x="3427" y="18325"/>
                  </a:cubicBezTo>
                  <a:cubicBezTo>
                    <a:pt x="3443" y="18325"/>
                    <a:pt x="3474" y="18284"/>
                    <a:pt x="3474" y="18202"/>
                  </a:cubicBezTo>
                  <a:cubicBezTo>
                    <a:pt x="3474" y="18161"/>
                    <a:pt x="3411" y="18161"/>
                    <a:pt x="3427" y="18079"/>
                  </a:cubicBezTo>
                  <a:cubicBezTo>
                    <a:pt x="3459" y="17956"/>
                    <a:pt x="3506" y="17956"/>
                    <a:pt x="3506" y="17874"/>
                  </a:cubicBezTo>
                  <a:cubicBezTo>
                    <a:pt x="3506" y="17751"/>
                    <a:pt x="3537" y="17669"/>
                    <a:pt x="3569" y="17751"/>
                  </a:cubicBezTo>
                  <a:cubicBezTo>
                    <a:pt x="3616" y="17792"/>
                    <a:pt x="3631" y="17997"/>
                    <a:pt x="3679" y="17956"/>
                  </a:cubicBezTo>
                  <a:cubicBezTo>
                    <a:pt x="3726" y="17915"/>
                    <a:pt x="3694" y="17792"/>
                    <a:pt x="3679" y="17751"/>
                  </a:cubicBezTo>
                  <a:cubicBezTo>
                    <a:pt x="3679" y="17710"/>
                    <a:pt x="3663" y="17587"/>
                    <a:pt x="3726" y="17587"/>
                  </a:cubicBezTo>
                  <a:cubicBezTo>
                    <a:pt x="3773" y="17546"/>
                    <a:pt x="3741" y="17423"/>
                    <a:pt x="3789" y="17423"/>
                  </a:cubicBezTo>
                  <a:cubicBezTo>
                    <a:pt x="3820" y="17423"/>
                    <a:pt x="3899" y="17300"/>
                    <a:pt x="3914" y="17259"/>
                  </a:cubicBezTo>
                  <a:cubicBezTo>
                    <a:pt x="3946" y="17218"/>
                    <a:pt x="3993" y="17136"/>
                    <a:pt x="4009" y="17177"/>
                  </a:cubicBezTo>
                  <a:cubicBezTo>
                    <a:pt x="4040" y="17218"/>
                    <a:pt x="4072" y="17300"/>
                    <a:pt x="4087" y="17177"/>
                  </a:cubicBezTo>
                  <a:cubicBezTo>
                    <a:pt x="4103" y="17095"/>
                    <a:pt x="4166" y="17136"/>
                    <a:pt x="4166" y="17177"/>
                  </a:cubicBezTo>
                  <a:cubicBezTo>
                    <a:pt x="4182" y="17259"/>
                    <a:pt x="4292" y="17259"/>
                    <a:pt x="4323" y="17300"/>
                  </a:cubicBezTo>
                  <a:cubicBezTo>
                    <a:pt x="4355" y="17341"/>
                    <a:pt x="4417" y="17464"/>
                    <a:pt x="4417" y="17546"/>
                  </a:cubicBezTo>
                  <a:cubicBezTo>
                    <a:pt x="4417" y="17587"/>
                    <a:pt x="4465" y="17669"/>
                    <a:pt x="4465" y="17587"/>
                  </a:cubicBezTo>
                  <a:cubicBezTo>
                    <a:pt x="4465" y="17464"/>
                    <a:pt x="4480" y="17505"/>
                    <a:pt x="4528" y="17587"/>
                  </a:cubicBezTo>
                  <a:cubicBezTo>
                    <a:pt x="4575" y="17669"/>
                    <a:pt x="4638" y="17628"/>
                    <a:pt x="4653" y="17546"/>
                  </a:cubicBezTo>
                  <a:cubicBezTo>
                    <a:pt x="4653" y="17464"/>
                    <a:pt x="4748" y="17382"/>
                    <a:pt x="4779" y="17464"/>
                  </a:cubicBezTo>
                  <a:cubicBezTo>
                    <a:pt x="4795" y="17505"/>
                    <a:pt x="4810" y="17546"/>
                    <a:pt x="4842" y="17464"/>
                  </a:cubicBezTo>
                  <a:cubicBezTo>
                    <a:pt x="4873" y="17382"/>
                    <a:pt x="4952" y="17382"/>
                    <a:pt x="4968" y="17464"/>
                  </a:cubicBezTo>
                  <a:cubicBezTo>
                    <a:pt x="4983" y="17546"/>
                    <a:pt x="5015" y="17587"/>
                    <a:pt x="5046" y="17587"/>
                  </a:cubicBezTo>
                  <a:cubicBezTo>
                    <a:pt x="5093" y="17587"/>
                    <a:pt x="5093" y="17710"/>
                    <a:pt x="5109" y="17669"/>
                  </a:cubicBezTo>
                  <a:cubicBezTo>
                    <a:pt x="5141" y="17669"/>
                    <a:pt x="5125" y="17505"/>
                    <a:pt x="5156" y="17505"/>
                  </a:cubicBezTo>
                  <a:cubicBezTo>
                    <a:pt x="5188" y="17546"/>
                    <a:pt x="5203" y="17628"/>
                    <a:pt x="5251" y="17628"/>
                  </a:cubicBezTo>
                  <a:cubicBezTo>
                    <a:pt x="5298" y="17628"/>
                    <a:pt x="5329" y="17587"/>
                    <a:pt x="5329" y="17505"/>
                  </a:cubicBezTo>
                  <a:cubicBezTo>
                    <a:pt x="5329" y="17423"/>
                    <a:pt x="5329" y="17259"/>
                    <a:pt x="5298" y="17259"/>
                  </a:cubicBezTo>
                  <a:cubicBezTo>
                    <a:pt x="5266" y="17259"/>
                    <a:pt x="5251" y="17177"/>
                    <a:pt x="5203" y="17177"/>
                  </a:cubicBezTo>
                  <a:cubicBezTo>
                    <a:pt x="5172" y="17177"/>
                    <a:pt x="5141" y="17054"/>
                    <a:pt x="5172" y="17013"/>
                  </a:cubicBezTo>
                  <a:cubicBezTo>
                    <a:pt x="5203" y="16972"/>
                    <a:pt x="5266" y="16932"/>
                    <a:pt x="5251" y="16850"/>
                  </a:cubicBezTo>
                  <a:cubicBezTo>
                    <a:pt x="5251" y="16768"/>
                    <a:pt x="5235" y="16645"/>
                    <a:pt x="5282" y="16604"/>
                  </a:cubicBezTo>
                  <a:cubicBezTo>
                    <a:pt x="5329" y="16604"/>
                    <a:pt x="5424" y="16604"/>
                    <a:pt x="5408" y="16563"/>
                  </a:cubicBezTo>
                  <a:cubicBezTo>
                    <a:pt x="5408" y="16522"/>
                    <a:pt x="5314" y="16481"/>
                    <a:pt x="5298" y="16399"/>
                  </a:cubicBezTo>
                  <a:cubicBezTo>
                    <a:pt x="5282" y="16317"/>
                    <a:pt x="5282" y="16153"/>
                    <a:pt x="5298" y="16112"/>
                  </a:cubicBezTo>
                  <a:cubicBezTo>
                    <a:pt x="5314" y="16112"/>
                    <a:pt x="5361" y="16153"/>
                    <a:pt x="5408" y="16112"/>
                  </a:cubicBezTo>
                  <a:cubicBezTo>
                    <a:pt x="5439" y="16071"/>
                    <a:pt x="5502" y="16153"/>
                    <a:pt x="5549" y="16071"/>
                  </a:cubicBezTo>
                  <a:cubicBezTo>
                    <a:pt x="5597" y="15989"/>
                    <a:pt x="5691" y="15989"/>
                    <a:pt x="5738" y="15989"/>
                  </a:cubicBezTo>
                  <a:cubicBezTo>
                    <a:pt x="5801" y="15989"/>
                    <a:pt x="5832" y="15866"/>
                    <a:pt x="5879" y="15866"/>
                  </a:cubicBezTo>
                  <a:cubicBezTo>
                    <a:pt x="5911" y="15866"/>
                    <a:pt x="6021" y="15825"/>
                    <a:pt x="6052" y="15784"/>
                  </a:cubicBezTo>
                  <a:cubicBezTo>
                    <a:pt x="6084" y="15743"/>
                    <a:pt x="6225" y="15702"/>
                    <a:pt x="6241" y="15620"/>
                  </a:cubicBezTo>
                  <a:cubicBezTo>
                    <a:pt x="6241" y="15538"/>
                    <a:pt x="6367" y="15497"/>
                    <a:pt x="6398" y="15538"/>
                  </a:cubicBezTo>
                  <a:cubicBezTo>
                    <a:pt x="6430" y="15579"/>
                    <a:pt x="6461" y="15579"/>
                    <a:pt x="6493" y="15579"/>
                  </a:cubicBezTo>
                  <a:cubicBezTo>
                    <a:pt x="6524" y="15538"/>
                    <a:pt x="6571" y="15620"/>
                    <a:pt x="6571" y="15702"/>
                  </a:cubicBezTo>
                  <a:cubicBezTo>
                    <a:pt x="6571" y="15784"/>
                    <a:pt x="6603" y="15866"/>
                    <a:pt x="6603" y="15907"/>
                  </a:cubicBezTo>
                  <a:cubicBezTo>
                    <a:pt x="6587" y="15989"/>
                    <a:pt x="6571" y="16030"/>
                    <a:pt x="6587" y="16071"/>
                  </a:cubicBezTo>
                  <a:cubicBezTo>
                    <a:pt x="6603" y="16112"/>
                    <a:pt x="6681" y="16071"/>
                    <a:pt x="6697" y="16030"/>
                  </a:cubicBezTo>
                  <a:cubicBezTo>
                    <a:pt x="6713" y="15948"/>
                    <a:pt x="6744" y="16030"/>
                    <a:pt x="6744" y="16112"/>
                  </a:cubicBezTo>
                  <a:cubicBezTo>
                    <a:pt x="6744" y="16153"/>
                    <a:pt x="6776" y="16194"/>
                    <a:pt x="6776" y="16112"/>
                  </a:cubicBezTo>
                  <a:cubicBezTo>
                    <a:pt x="6776" y="16030"/>
                    <a:pt x="6823" y="16112"/>
                    <a:pt x="6838" y="16153"/>
                  </a:cubicBezTo>
                  <a:cubicBezTo>
                    <a:pt x="6854" y="16194"/>
                    <a:pt x="6901" y="16071"/>
                    <a:pt x="6901" y="16153"/>
                  </a:cubicBezTo>
                  <a:cubicBezTo>
                    <a:pt x="6901" y="16235"/>
                    <a:pt x="6823" y="16276"/>
                    <a:pt x="6854" y="16358"/>
                  </a:cubicBezTo>
                  <a:cubicBezTo>
                    <a:pt x="6901" y="16440"/>
                    <a:pt x="6917" y="16276"/>
                    <a:pt x="6964" y="16317"/>
                  </a:cubicBezTo>
                  <a:cubicBezTo>
                    <a:pt x="6996" y="16358"/>
                    <a:pt x="7059" y="16194"/>
                    <a:pt x="7090" y="16153"/>
                  </a:cubicBezTo>
                  <a:cubicBezTo>
                    <a:pt x="7137" y="16153"/>
                    <a:pt x="7169" y="16030"/>
                    <a:pt x="7216" y="15989"/>
                  </a:cubicBezTo>
                  <a:cubicBezTo>
                    <a:pt x="7247" y="15948"/>
                    <a:pt x="7310" y="15948"/>
                    <a:pt x="7294" y="16030"/>
                  </a:cubicBezTo>
                  <a:cubicBezTo>
                    <a:pt x="7279" y="16071"/>
                    <a:pt x="7247" y="16194"/>
                    <a:pt x="7326" y="16276"/>
                  </a:cubicBezTo>
                  <a:cubicBezTo>
                    <a:pt x="7420" y="16358"/>
                    <a:pt x="7514" y="16768"/>
                    <a:pt x="7562" y="16972"/>
                  </a:cubicBezTo>
                  <a:cubicBezTo>
                    <a:pt x="7609" y="17177"/>
                    <a:pt x="7672" y="17587"/>
                    <a:pt x="7687" y="17587"/>
                  </a:cubicBezTo>
                  <a:cubicBezTo>
                    <a:pt x="7719" y="17587"/>
                    <a:pt x="7734" y="17382"/>
                    <a:pt x="7766" y="17382"/>
                  </a:cubicBezTo>
                  <a:cubicBezTo>
                    <a:pt x="7797" y="17341"/>
                    <a:pt x="7829" y="17546"/>
                    <a:pt x="7860" y="17546"/>
                  </a:cubicBezTo>
                  <a:cubicBezTo>
                    <a:pt x="7907" y="17587"/>
                    <a:pt x="7955" y="17628"/>
                    <a:pt x="7986" y="17587"/>
                  </a:cubicBezTo>
                  <a:cubicBezTo>
                    <a:pt x="8017" y="17587"/>
                    <a:pt x="8096" y="17464"/>
                    <a:pt x="8112" y="17505"/>
                  </a:cubicBezTo>
                  <a:cubicBezTo>
                    <a:pt x="8143" y="17546"/>
                    <a:pt x="8175" y="17546"/>
                    <a:pt x="8190" y="17669"/>
                  </a:cubicBezTo>
                  <a:cubicBezTo>
                    <a:pt x="8222" y="17833"/>
                    <a:pt x="8253" y="17833"/>
                    <a:pt x="8269" y="17833"/>
                  </a:cubicBezTo>
                  <a:cubicBezTo>
                    <a:pt x="8300" y="17833"/>
                    <a:pt x="8300" y="17915"/>
                    <a:pt x="8300" y="17956"/>
                  </a:cubicBezTo>
                  <a:cubicBezTo>
                    <a:pt x="8300" y="18038"/>
                    <a:pt x="8348" y="18120"/>
                    <a:pt x="8363" y="18120"/>
                  </a:cubicBezTo>
                  <a:cubicBezTo>
                    <a:pt x="8395" y="18120"/>
                    <a:pt x="8442" y="18079"/>
                    <a:pt x="8473" y="18079"/>
                  </a:cubicBezTo>
                  <a:cubicBezTo>
                    <a:pt x="8489" y="18038"/>
                    <a:pt x="8505" y="17997"/>
                    <a:pt x="8505" y="18079"/>
                  </a:cubicBezTo>
                  <a:cubicBezTo>
                    <a:pt x="8521" y="18120"/>
                    <a:pt x="8552" y="18243"/>
                    <a:pt x="8568" y="18243"/>
                  </a:cubicBezTo>
                  <a:cubicBezTo>
                    <a:pt x="8599" y="18243"/>
                    <a:pt x="8631" y="18284"/>
                    <a:pt x="8646" y="18243"/>
                  </a:cubicBezTo>
                  <a:cubicBezTo>
                    <a:pt x="8646" y="18202"/>
                    <a:pt x="8709" y="18161"/>
                    <a:pt x="8725" y="18161"/>
                  </a:cubicBezTo>
                  <a:cubicBezTo>
                    <a:pt x="8756" y="18161"/>
                    <a:pt x="8835" y="18120"/>
                    <a:pt x="8851" y="18038"/>
                  </a:cubicBezTo>
                  <a:cubicBezTo>
                    <a:pt x="8866" y="17915"/>
                    <a:pt x="8929" y="17915"/>
                    <a:pt x="8945" y="17874"/>
                  </a:cubicBezTo>
                  <a:cubicBezTo>
                    <a:pt x="8961" y="17833"/>
                    <a:pt x="9008" y="17792"/>
                    <a:pt x="9024" y="17710"/>
                  </a:cubicBezTo>
                  <a:cubicBezTo>
                    <a:pt x="9039" y="17669"/>
                    <a:pt x="9102" y="17669"/>
                    <a:pt x="9102" y="17628"/>
                  </a:cubicBezTo>
                  <a:cubicBezTo>
                    <a:pt x="9118" y="17587"/>
                    <a:pt x="9165" y="17587"/>
                    <a:pt x="9197" y="17587"/>
                  </a:cubicBezTo>
                  <a:cubicBezTo>
                    <a:pt x="9228" y="17628"/>
                    <a:pt x="9354" y="17669"/>
                    <a:pt x="9369" y="17669"/>
                  </a:cubicBezTo>
                  <a:cubicBezTo>
                    <a:pt x="9401" y="17669"/>
                    <a:pt x="9401" y="17833"/>
                    <a:pt x="9417" y="17874"/>
                  </a:cubicBezTo>
                  <a:cubicBezTo>
                    <a:pt x="9432" y="17874"/>
                    <a:pt x="9495" y="17997"/>
                    <a:pt x="9527" y="17956"/>
                  </a:cubicBezTo>
                  <a:cubicBezTo>
                    <a:pt x="9542" y="17915"/>
                    <a:pt x="9590" y="17874"/>
                    <a:pt x="9621" y="17956"/>
                  </a:cubicBezTo>
                  <a:cubicBezTo>
                    <a:pt x="9652" y="17997"/>
                    <a:pt x="9700" y="18079"/>
                    <a:pt x="9715" y="17997"/>
                  </a:cubicBezTo>
                  <a:cubicBezTo>
                    <a:pt x="9731" y="17956"/>
                    <a:pt x="9810" y="17915"/>
                    <a:pt x="9810" y="17874"/>
                  </a:cubicBezTo>
                  <a:cubicBezTo>
                    <a:pt x="9825" y="17833"/>
                    <a:pt x="9841" y="17710"/>
                    <a:pt x="9825" y="17669"/>
                  </a:cubicBezTo>
                  <a:cubicBezTo>
                    <a:pt x="9794" y="17628"/>
                    <a:pt x="9778" y="17464"/>
                    <a:pt x="9778" y="17423"/>
                  </a:cubicBezTo>
                  <a:cubicBezTo>
                    <a:pt x="9762" y="17341"/>
                    <a:pt x="9825" y="17300"/>
                    <a:pt x="9825" y="17259"/>
                  </a:cubicBezTo>
                  <a:cubicBezTo>
                    <a:pt x="9841" y="17177"/>
                    <a:pt x="9872" y="17177"/>
                    <a:pt x="9888" y="17136"/>
                  </a:cubicBezTo>
                  <a:cubicBezTo>
                    <a:pt x="9904" y="17095"/>
                    <a:pt x="9920" y="17013"/>
                    <a:pt x="9935" y="17013"/>
                  </a:cubicBezTo>
                  <a:cubicBezTo>
                    <a:pt x="9967" y="17054"/>
                    <a:pt x="10014" y="17095"/>
                    <a:pt x="10030" y="17095"/>
                  </a:cubicBezTo>
                  <a:cubicBezTo>
                    <a:pt x="10045" y="17136"/>
                    <a:pt x="10093" y="17177"/>
                    <a:pt x="10108" y="17177"/>
                  </a:cubicBezTo>
                  <a:cubicBezTo>
                    <a:pt x="10140" y="17177"/>
                    <a:pt x="10171" y="17218"/>
                    <a:pt x="10203" y="17259"/>
                  </a:cubicBezTo>
                  <a:cubicBezTo>
                    <a:pt x="10234" y="17300"/>
                    <a:pt x="10313" y="17300"/>
                    <a:pt x="10328" y="17341"/>
                  </a:cubicBezTo>
                  <a:cubicBezTo>
                    <a:pt x="10344" y="17423"/>
                    <a:pt x="10328" y="17587"/>
                    <a:pt x="10344" y="17628"/>
                  </a:cubicBezTo>
                  <a:cubicBezTo>
                    <a:pt x="10360" y="17710"/>
                    <a:pt x="10407" y="17833"/>
                    <a:pt x="10423" y="17792"/>
                  </a:cubicBezTo>
                  <a:cubicBezTo>
                    <a:pt x="10438" y="17751"/>
                    <a:pt x="10501" y="17874"/>
                    <a:pt x="10533" y="17874"/>
                  </a:cubicBezTo>
                  <a:cubicBezTo>
                    <a:pt x="10564" y="17874"/>
                    <a:pt x="10596" y="17751"/>
                    <a:pt x="10627" y="17751"/>
                  </a:cubicBezTo>
                  <a:cubicBezTo>
                    <a:pt x="10643" y="17751"/>
                    <a:pt x="10721" y="17710"/>
                    <a:pt x="10737" y="17710"/>
                  </a:cubicBezTo>
                  <a:cubicBezTo>
                    <a:pt x="10769" y="17751"/>
                    <a:pt x="10847" y="17833"/>
                    <a:pt x="10863" y="17792"/>
                  </a:cubicBezTo>
                  <a:cubicBezTo>
                    <a:pt x="10863" y="17792"/>
                    <a:pt x="10941" y="17792"/>
                    <a:pt x="10957" y="17874"/>
                  </a:cubicBezTo>
                  <a:cubicBezTo>
                    <a:pt x="10957" y="17915"/>
                    <a:pt x="11052" y="17915"/>
                    <a:pt x="11052" y="17997"/>
                  </a:cubicBezTo>
                  <a:cubicBezTo>
                    <a:pt x="11052" y="18079"/>
                    <a:pt x="11114" y="18079"/>
                    <a:pt x="11130" y="18161"/>
                  </a:cubicBezTo>
                  <a:cubicBezTo>
                    <a:pt x="11146" y="18243"/>
                    <a:pt x="11256" y="18202"/>
                    <a:pt x="11287" y="18243"/>
                  </a:cubicBezTo>
                  <a:cubicBezTo>
                    <a:pt x="11303" y="18284"/>
                    <a:pt x="11445" y="18284"/>
                    <a:pt x="11460" y="18243"/>
                  </a:cubicBezTo>
                  <a:cubicBezTo>
                    <a:pt x="11460" y="18202"/>
                    <a:pt x="11586" y="18202"/>
                    <a:pt x="11617" y="18161"/>
                  </a:cubicBezTo>
                  <a:cubicBezTo>
                    <a:pt x="11649" y="18079"/>
                    <a:pt x="11712" y="18120"/>
                    <a:pt x="11712" y="18038"/>
                  </a:cubicBezTo>
                  <a:cubicBezTo>
                    <a:pt x="11728" y="17997"/>
                    <a:pt x="11790" y="17915"/>
                    <a:pt x="11822" y="17874"/>
                  </a:cubicBezTo>
                  <a:cubicBezTo>
                    <a:pt x="11853" y="17833"/>
                    <a:pt x="11963" y="17833"/>
                    <a:pt x="11979" y="17874"/>
                  </a:cubicBezTo>
                  <a:cubicBezTo>
                    <a:pt x="11979" y="17956"/>
                    <a:pt x="12058" y="17997"/>
                    <a:pt x="12089" y="17956"/>
                  </a:cubicBezTo>
                  <a:cubicBezTo>
                    <a:pt x="12121" y="17915"/>
                    <a:pt x="12199" y="17956"/>
                    <a:pt x="12199" y="18038"/>
                  </a:cubicBezTo>
                  <a:cubicBezTo>
                    <a:pt x="12215" y="18079"/>
                    <a:pt x="12309" y="18120"/>
                    <a:pt x="12325" y="18120"/>
                  </a:cubicBezTo>
                  <a:cubicBezTo>
                    <a:pt x="12356" y="18079"/>
                    <a:pt x="12419" y="17956"/>
                    <a:pt x="12451" y="17956"/>
                  </a:cubicBezTo>
                  <a:cubicBezTo>
                    <a:pt x="12466" y="17956"/>
                    <a:pt x="12514" y="17874"/>
                    <a:pt x="12498" y="17792"/>
                  </a:cubicBezTo>
                  <a:cubicBezTo>
                    <a:pt x="12498" y="17751"/>
                    <a:pt x="12561" y="17546"/>
                    <a:pt x="12561" y="17464"/>
                  </a:cubicBezTo>
                  <a:cubicBezTo>
                    <a:pt x="12576" y="17382"/>
                    <a:pt x="12624" y="17177"/>
                    <a:pt x="12639" y="17136"/>
                  </a:cubicBezTo>
                  <a:cubicBezTo>
                    <a:pt x="12655" y="17136"/>
                    <a:pt x="12702" y="17054"/>
                    <a:pt x="12702" y="16972"/>
                  </a:cubicBezTo>
                  <a:cubicBezTo>
                    <a:pt x="12702" y="16932"/>
                    <a:pt x="12686" y="16768"/>
                    <a:pt x="12655" y="16768"/>
                  </a:cubicBezTo>
                  <a:cubicBezTo>
                    <a:pt x="12639" y="16768"/>
                    <a:pt x="12592" y="16768"/>
                    <a:pt x="12655" y="16563"/>
                  </a:cubicBezTo>
                  <a:cubicBezTo>
                    <a:pt x="12702" y="16399"/>
                    <a:pt x="12797" y="16440"/>
                    <a:pt x="12812" y="16440"/>
                  </a:cubicBezTo>
                  <a:cubicBezTo>
                    <a:pt x="12828" y="16440"/>
                    <a:pt x="12938" y="16358"/>
                    <a:pt x="13001" y="16399"/>
                  </a:cubicBezTo>
                  <a:cubicBezTo>
                    <a:pt x="13048" y="16440"/>
                    <a:pt x="13079" y="16399"/>
                    <a:pt x="13142" y="16481"/>
                  </a:cubicBezTo>
                  <a:cubicBezTo>
                    <a:pt x="13190" y="16522"/>
                    <a:pt x="13268" y="16522"/>
                    <a:pt x="13300" y="16563"/>
                  </a:cubicBezTo>
                  <a:cubicBezTo>
                    <a:pt x="13315" y="16645"/>
                    <a:pt x="13378" y="16686"/>
                    <a:pt x="13378" y="16809"/>
                  </a:cubicBezTo>
                  <a:cubicBezTo>
                    <a:pt x="13362" y="16932"/>
                    <a:pt x="13410" y="16891"/>
                    <a:pt x="13441" y="17136"/>
                  </a:cubicBezTo>
                  <a:cubicBezTo>
                    <a:pt x="13457" y="17382"/>
                    <a:pt x="13504" y="17382"/>
                    <a:pt x="13504" y="17505"/>
                  </a:cubicBezTo>
                  <a:cubicBezTo>
                    <a:pt x="13520" y="17628"/>
                    <a:pt x="13583" y="17833"/>
                    <a:pt x="13567" y="17915"/>
                  </a:cubicBezTo>
                  <a:cubicBezTo>
                    <a:pt x="13567" y="17997"/>
                    <a:pt x="13551" y="18079"/>
                    <a:pt x="13614" y="18079"/>
                  </a:cubicBezTo>
                  <a:cubicBezTo>
                    <a:pt x="13693" y="18120"/>
                    <a:pt x="13724" y="18243"/>
                    <a:pt x="13740" y="18202"/>
                  </a:cubicBezTo>
                  <a:cubicBezTo>
                    <a:pt x="13755" y="18202"/>
                    <a:pt x="13834" y="18284"/>
                    <a:pt x="13866" y="18366"/>
                  </a:cubicBezTo>
                  <a:cubicBezTo>
                    <a:pt x="13913" y="18448"/>
                    <a:pt x="13960" y="18407"/>
                    <a:pt x="13960" y="18530"/>
                  </a:cubicBezTo>
                  <a:cubicBezTo>
                    <a:pt x="13960" y="18612"/>
                    <a:pt x="13991" y="18694"/>
                    <a:pt x="13991" y="18817"/>
                  </a:cubicBezTo>
                  <a:cubicBezTo>
                    <a:pt x="13991" y="18899"/>
                    <a:pt x="14054" y="18940"/>
                    <a:pt x="14117" y="18940"/>
                  </a:cubicBezTo>
                  <a:cubicBezTo>
                    <a:pt x="14164" y="18899"/>
                    <a:pt x="14196" y="18981"/>
                    <a:pt x="14227" y="18858"/>
                  </a:cubicBezTo>
                  <a:cubicBezTo>
                    <a:pt x="14243" y="18735"/>
                    <a:pt x="14321" y="18776"/>
                    <a:pt x="14353" y="18735"/>
                  </a:cubicBezTo>
                  <a:cubicBezTo>
                    <a:pt x="14369" y="18694"/>
                    <a:pt x="14447" y="18653"/>
                    <a:pt x="14447" y="18817"/>
                  </a:cubicBezTo>
                  <a:cubicBezTo>
                    <a:pt x="14447" y="18981"/>
                    <a:pt x="14494" y="19022"/>
                    <a:pt x="14447" y="19063"/>
                  </a:cubicBezTo>
                  <a:cubicBezTo>
                    <a:pt x="14416" y="19145"/>
                    <a:pt x="14400" y="19391"/>
                    <a:pt x="14384" y="19514"/>
                  </a:cubicBezTo>
                  <a:cubicBezTo>
                    <a:pt x="14369" y="19596"/>
                    <a:pt x="14321" y="19637"/>
                    <a:pt x="14306" y="19760"/>
                  </a:cubicBezTo>
                  <a:cubicBezTo>
                    <a:pt x="14306" y="19883"/>
                    <a:pt x="14243" y="19883"/>
                    <a:pt x="14243" y="19965"/>
                  </a:cubicBezTo>
                  <a:cubicBezTo>
                    <a:pt x="14243" y="20046"/>
                    <a:pt x="14180" y="20046"/>
                    <a:pt x="14133" y="19965"/>
                  </a:cubicBezTo>
                  <a:cubicBezTo>
                    <a:pt x="14101" y="19883"/>
                    <a:pt x="14070" y="20087"/>
                    <a:pt x="14038" y="20087"/>
                  </a:cubicBezTo>
                  <a:cubicBezTo>
                    <a:pt x="14007" y="20087"/>
                    <a:pt x="14007" y="20251"/>
                    <a:pt x="14007" y="20333"/>
                  </a:cubicBezTo>
                  <a:cubicBezTo>
                    <a:pt x="14023" y="20415"/>
                    <a:pt x="14007" y="20497"/>
                    <a:pt x="14023" y="20620"/>
                  </a:cubicBezTo>
                  <a:cubicBezTo>
                    <a:pt x="14038" y="20661"/>
                    <a:pt x="14023" y="20784"/>
                    <a:pt x="14023" y="20907"/>
                  </a:cubicBezTo>
                  <a:cubicBezTo>
                    <a:pt x="14070" y="20825"/>
                    <a:pt x="14117" y="20784"/>
                    <a:pt x="14133" y="20784"/>
                  </a:cubicBezTo>
                  <a:cubicBezTo>
                    <a:pt x="14180" y="20784"/>
                    <a:pt x="14227" y="20989"/>
                    <a:pt x="14274" y="20989"/>
                  </a:cubicBezTo>
                  <a:cubicBezTo>
                    <a:pt x="14337" y="20989"/>
                    <a:pt x="14573" y="20579"/>
                    <a:pt x="14573" y="20497"/>
                  </a:cubicBezTo>
                  <a:cubicBezTo>
                    <a:pt x="14573" y="20456"/>
                    <a:pt x="14714" y="20087"/>
                    <a:pt x="14777" y="19924"/>
                  </a:cubicBezTo>
                  <a:cubicBezTo>
                    <a:pt x="14840" y="19719"/>
                    <a:pt x="14934" y="19473"/>
                    <a:pt x="14966" y="19268"/>
                  </a:cubicBezTo>
                  <a:cubicBezTo>
                    <a:pt x="14982" y="19145"/>
                    <a:pt x="15076" y="18899"/>
                    <a:pt x="15092" y="18776"/>
                  </a:cubicBezTo>
                  <a:cubicBezTo>
                    <a:pt x="15123" y="18694"/>
                    <a:pt x="15139" y="18694"/>
                    <a:pt x="15170" y="18448"/>
                  </a:cubicBezTo>
                  <a:cubicBezTo>
                    <a:pt x="15217" y="18243"/>
                    <a:pt x="15217" y="17628"/>
                    <a:pt x="15233" y="17587"/>
                  </a:cubicBezTo>
                  <a:cubicBezTo>
                    <a:pt x="15249" y="17546"/>
                    <a:pt x="15233" y="17464"/>
                    <a:pt x="15249" y="17382"/>
                  </a:cubicBezTo>
                  <a:cubicBezTo>
                    <a:pt x="15280" y="17341"/>
                    <a:pt x="15265" y="17218"/>
                    <a:pt x="15296" y="17136"/>
                  </a:cubicBezTo>
                  <a:cubicBezTo>
                    <a:pt x="15343" y="17054"/>
                    <a:pt x="15328" y="17013"/>
                    <a:pt x="15328" y="16932"/>
                  </a:cubicBezTo>
                  <a:cubicBezTo>
                    <a:pt x="15312" y="16891"/>
                    <a:pt x="15328" y="16727"/>
                    <a:pt x="15312" y="16686"/>
                  </a:cubicBezTo>
                  <a:cubicBezTo>
                    <a:pt x="15312" y="16645"/>
                    <a:pt x="15312" y="16604"/>
                    <a:pt x="15328" y="16604"/>
                  </a:cubicBezTo>
                  <a:cubicBezTo>
                    <a:pt x="15359" y="16563"/>
                    <a:pt x="15312" y="16481"/>
                    <a:pt x="15280" y="16440"/>
                  </a:cubicBezTo>
                  <a:cubicBezTo>
                    <a:pt x="15249" y="16399"/>
                    <a:pt x="15217" y="16358"/>
                    <a:pt x="15202" y="16276"/>
                  </a:cubicBezTo>
                  <a:cubicBezTo>
                    <a:pt x="15202" y="16153"/>
                    <a:pt x="15155" y="16071"/>
                    <a:pt x="15107" y="16071"/>
                  </a:cubicBezTo>
                  <a:cubicBezTo>
                    <a:pt x="15060" y="16071"/>
                    <a:pt x="14997" y="15989"/>
                    <a:pt x="14997" y="16071"/>
                  </a:cubicBezTo>
                  <a:cubicBezTo>
                    <a:pt x="15013" y="16153"/>
                    <a:pt x="14997" y="16194"/>
                    <a:pt x="14982" y="16194"/>
                  </a:cubicBezTo>
                  <a:cubicBezTo>
                    <a:pt x="14950" y="16194"/>
                    <a:pt x="14950" y="16235"/>
                    <a:pt x="14919" y="16317"/>
                  </a:cubicBezTo>
                  <a:cubicBezTo>
                    <a:pt x="14903" y="16399"/>
                    <a:pt x="14809" y="16440"/>
                    <a:pt x="14856" y="16317"/>
                  </a:cubicBezTo>
                  <a:cubicBezTo>
                    <a:pt x="14887" y="16235"/>
                    <a:pt x="14840" y="16235"/>
                    <a:pt x="14840" y="16153"/>
                  </a:cubicBezTo>
                  <a:cubicBezTo>
                    <a:pt x="14856" y="16030"/>
                    <a:pt x="14887" y="15948"/>
                    <a:pt x="14840" y="15989"/>
                  </a:cubicBezTo>
                  <a:cubicBezTo>
                    <a:pt x="14793" y="16071"/>
                    <a:pt x="14793" y="16235"/>
                    <a:pt x="14762" y="16235"/>
                  </a:cubicBezTo>
                  <a:cubicBezTo>
                    <a:pt x="14730" y="16276"/>
                    <a:pt x="14730" y="15989"/>
                    <a:pt x="14746" y="15907"/>
                  </a:cubicBezTo>
                  <a:cubicBezTo>
                    <a:pt x="14762" y="15825"/>
                    <a:pt x="14683" y="15907"/>
                    <a:pt x="14604" y="15907"/>
                  </a:cubicBezTo>
                  <a:cubicBezTo>
                    <a:pt x="14526" y="15866"/>
                    <a:pt x="14541" y="15743"/>
                    <a:pt x="14604" y="15661"/>
                  </a:cubicBezTo>
                  <a:cubicBezTo>
                    <a:pt x="14667" y="15579"/>
                    <a:pt x="14667" y="15497"/>
                    <a:pt x="14699" y="15456"/>
                  </a:cubicBezTo>
                  <a:cubicBezTo>
                    <a:pt x="14730" y="15415"/>
                    <a:pt x="14809" y="15251"/>
                    <a:pt x="14856" y="15210"/>
                  </a:cubicBezTo>
                  <a:cubicBezTo>
                    <a:pt x="14903" y="15128"/>
                    <a:pt x="14919" y="15046"/>
                    <a:pt x="14919" y="14964"/>
                  </a:cubicBezTo>
                  <a:cubicBezTo>
                    <a:pt x="14934" y="14882"/>
                    <a:pt x="15029" y="14759"/>
                    <a:pt x="15107" y="14595"/>
                  </a:cubicBezTo>
                  <a:cubicBezTo>
                    <a:pt x="15186" y="14431"/>
                    <a:pt x="15217" y="14349"/>
                    <a:pt x="15249" y="14226"/>
                  </a:cubicBezTo>
                  <a:cubicBezTo>
                    <a:pt x="15265" y="14144"/>
                    <a:pt x="15375" y="13980"/>
                    <a:pt x="15390" y="13939"/>
                  </a:cubicBezTo>
                  <a:cubicBezTo>
                    <a:pt x="15390" y="13857"/>
                    <a:pt x="15532" y="13653"/>
                    <a:pt x="15626" y="13612"/>
                  </a:cubicBezTo>
                  <a:cubicBezTo>
                    <a:pt x="15721" y="13571"/>
                    <a:pt x="15862" y="13612"/>
                    <a:pt x="15893" y="13694"/>
                  </a:cubicBezTo>
                  <a:cubicBezTo>
                    <a:pt x="15925" y="13776"/>
                    <a:pt x="15941" y="13735"/>
                    <a:pt x="15956" y="13694"/>
                  </a:cubicBezTo>
                  <a:cubicBezTo>
                    <a:pt x="15972" y="13653"/>
                    <a:pt x="16019" y="13653"/>
                    <a:pt x="16082" y="13694"/>
                  </a:cubicBezTo>
                  <a:cubicBezTo>
                    <a:pt x="16145" y="13694"/>
                    <a:pt x="16161" y="13612"/>
                    <a:pt x="16208" y="13653"/>
                  </a:cubicBezTo>
                  <a:cubicBezTo>
                    <a:pt x="16239" y="13653"/>
                    <a:pt x="16286" y="13694"/>
                    <a:pt x="16302" y="13571"/>
                  </a:cubicBezTo>
                  <a:cubicBezTo>
                    <a:pt x="16334" y="13407"/>
                    <a:pt x="16459" y="13448"/>
                    <a:pt x="16491" y="13489"/>
                  </a:cubicBezTo>
                  <a:cubicBezTo>
                    <a:pt x="16507" y="13571"/>
                    <a:pt x="16538" y="13612"/>
                    <a:pt x="16585" y="13571"/>
                  </a:cubicBezTo>
                  <a:cubicBezTo>
                    <a:pt x="16617" y="13489"/>
                    <a:pt x="16617" y="13653"/>
                    <a:pt x="16664" y="13653"/>
                  </a:cubicBezTo>
                  <a:cubicBezTo>
                    <a:pt x="16711" y="13694"/>
                    <a:pt x="16679" y="13776"/>
                    <a:pt x="16648" y="13776"/>
                  </a:cubicBezTo>
                  <a:cubicBezTo>
                    <a:pt x="16601" y="13776"/>
                    <a:pt x="16554" y="13817"/>
                    <a:pt x="16601" y="13898"/>
                  </a:cubicBezTo>
                  <a:cubicBezTo>
                    <a:pt x="16648" y="13939"/>
                    <a:pt x="16695" y="13817"/>
                    <a:pt x="16727" y="13817"/>
                  </a:cubicBezTo>
                  <a:cubicBezTo>
                    <a:pt x="16758" y="13857"/>
                    <a:pt x="16821" y="13857"/>
                    <a:pt x="16868" y="13776"/>
                  </a:cubicBezTo>
                  <a:cubicBezTo>
                    <a:pt x="16915" y="13694"/>
                    <a:pt x="16915" y="13857"/>
                    <a:pt x="16947" y="13776"/>
                  </a:cubicBezTo>
                  <a:cubicBezTo>
                    <a:pt x="16978" y="13694"/>
                    <a:pt x="17057" y="13694"/>
                    <a:pt x="17088" y="13694"/>
                  </a:cubicBezTo>
                  <a:cubicBezTo>
                    <a:pt x="17120" y="13694"/>
                    <a:pt x="17088" y="13571"/>
                    <a:pt x="17025" y="13571"/>
                  </a:cubicBezTo>
                  <a:cubicBezTo>
                    <a:pt x="16978" y="13571"/>
                    <a:pt x="16978" y="13489"/>
                    <a:pt x="17025" y="13325"/>
                  </a:cubicBezTo>
                  <a:cubicBezTo>
                    <a:pt x="17072" y="13120"/>
                    <a:pt x="17151" y="12997"/>
                    <a:pt x="17214" y="12874"/>
                  </a:cubicBezTo>
                  <a:cubicBezTo>
                    <a:pt x="17261" y="12751"/>
                    <a:pt x="17308" y="12833"/>
                    <a:pt x="17308" y="12751"/>
                  </a:cubicBezTo>
                  <a:cubicBezTo>
                    <a:pt x="17308" y="12669"/>
                    <a:pt x="17324" y="12423"/>
                    <a:pt x="17371" y="12423"/>
                  </a:cubicBezTo>
                  <a:cubicBezTo>
                    <a:pt x="17403" y="12423"/>
                    <a:pt x="17513" y="12464"/>
                    <a:pt x="17576" y="12382"/>
                  </a:cubicBezTo>
                  <a:cubicBezTo>
                    <a:pt x="17638" y="12300"/>
                    <a:pt x="17638" y="12464"/>
                    <a:pt x="17654" y="12464"/>
                  </a:cubicBezTo>
                  <a:cubicBezTo>
                    <a:pt x="17686" y="12505"/>
                    <a:pt x="17717" y="12341"/>
                    <a:pt x="17748" y="12382"/>
                  </a:cubicBezTo>
                  <a:cubicBezTo>
                    <a:pt x="17780" y="12423"/>
                    <a:pt x="17701" y="12546"/>
                    <a:pt x="17686" y="12710"/>
                  </a:cubicBezTo>
                  <a:cubicBezTo>
                    <a:pt x="17670" y="12833"/>
                    <a:pt x="17733" y="12792"/>
                    <a:pt x="17764" y="12833"/>
                  </a:cubicBezTo>
                  <a:cubicBezTo>
                    <a:pt x="17796" y="12874"/>
                    <a:pt x="17717" y="12915"/>
                    <a:pt x="17733" y="12956"/>
                  </a:cubicBezTo>
                  <a:cubicBezTo>
                    <a:pt x="17733" y="12997"/>
                    <a:pt x="17796" y="12997"/>
                    <a:pt x="17874" y="12792"/>
                  </a:cubicBezTo>
                  <a:cubicBezTo>
                    <a:pt x="17969" y="12587"/>
                    <a:pt x="18031" y="12505"/>
                    <a:pt x="18094" y="12505"/>
                  </a:cubicBezTo>
                  <a:cubicBezTo>
                    <a:pt x="18141" y="12546"/>
                    <a:pt x="18110" y="12382"/>
                    <a:pt x="18110" y="12218"/>
                  </a:cubicBezTo>
                  <a:cubicBezTo>
                    <a:pt x="18126" y="12013"/>
                    <a:pt x="18283" y="11931"/>
                    <a:pt x="18330" y="12013"/>
                  </a:cubicBezTo>
                  <a:cubicBezTo>
                    <a:pt x="18393" y="12054"/>
                    <a:pt x="18377" y="12095"/>
                    <a:pt x="18330" y="12095"/>
                  </a:cubicBezTo>
                  <a:cubicBezTo>
                    <a:pt x="18283" y="12054"/>
                    <a:pt x="18236" y="12177"/>
                    <a:pt x="18236" y="12341"/>
                  </a:cubicBezTo>
                  <a:cubicBezTo>
                    <a:pt x="18236" y="12505"/>
                    <a:pt x="18189" y="12546"/>
                    <a:pt x="18220" y="12628"/>
                  </a:cubicBezTo>
                  <a:cubicBezTo>
                    <a:pt x="18236" y="12669"/>
                    <a:pt x="18173" y="12710"/>
                    <a:pt x="18173" y="12751"/>
                  </a:cubicBezTo>
                  <a:cubicBezTo>
                    <a:pt x="18173" y="12833"/>
                    <a:pt x="18173" y="12874"/>
                    <a:pt x="18141" y="12915"/>
                  </a:cubicBezTo>
                  <a:cubicBezTo>
                    <a:pt x="18110" y="12956"/>
                    <a:pt x="17984" y="12956"/>
                    <a:pt x="17969" y="13079"/>
                  </a:cubicBezTo>
                  <a:cubicBezTo>
                    <a:pt x="17969" y="13243"/>
                    <a:pt x="17906" y="13243"/>
                    <a:pt x="17874" y="13407"/>
                  </a:cubicBezTo>
                  <a:cubicBezTo>
                    <a:pt x="17843" y="13571"/>
                    <a:pt x="17717" y="13653"/>
                    <a:pt x="17638" y="13939"/>
                  </a:cubicBezTo>
                  <a:cubicBezTo>
                    <a:pt x="17560" y="14267"/>
                    <a:pt x="17434" y="14267"/>
                    <a:pt x="17434" y="14308"/>
                  </a:cubicBezTo>
                  <a:cubicBezTo>
                    <a:pt x="17434" y="14390"/>
                    <a:pt x="17340" y="14390"/>
                    <a:pt x="17308" y="14390"/>
                  </a:cubicBezTo>
                  <a:cubicBezTo>
                    <a:pt x="17277" y="14390"/>
                    <a:pt x="17340" y="14595"/>
                    <a:pt x="17277" y="14800"/>
                  </a:cubicBezTo>
                  <a:cubicBezTo>
                    <a:pt x="17198" y="15005"/>
                    <a:pt x="17151" y="15251"/>
                    <a:pt x="17151" y="15538"/>
                  </a:cubicBezTo>
                  <a:cubicBezTo>
                    <a:pt x="17151" y="15825"/>
                    <a:pt x="17198" y="16604"/>
                    <a:pt x="17230" y="16768"/>
                  </a:cubicBezTo>
                  <a:cubicBezTo>
                    <a:pt x="17261" y="16891"/>
                    <a:pt x="17230" y="17259"/>
                    <a:pt x="17261" y="17341"/>
                  </a:cubicBezTo>
                  <a:cubicBezTo>
                    <a:pt x="17293" y="17382"/>
                    <a:pt x="17277" y="17505"/>
                    <a:pt x="17293" y="17546"/>
                  </a:cubicBezTo>
                  <a:cubicBezTo>
                    <a:pt x="17308" y="17587"/>
                    <a:pt x="17387" y="17382"/>
                    <a:pt x="17434" y="17259"/>
                  </a:cubicBezTo>
                  <a:cubicBezTo>
                    <a:pt x="17481" y="17177"/>
                    <a:pt x="17466" y="17136"/>
                    <a:pt x="17497" y="17095"/>
                  </a:cubicBezTo>
                  <a:cubicBezTo>
                    <a:pt x="17528" y="17013"/>
                    <a:pt x="17513" y="16809"/>
                    <a:pt x="17513" y="16727"/>
                  </a:cubicBezTo>
                  <a:cubicBezTo>
                    <a:pt x="17528" y="16686"/>
                    <a:pt x="17591" y="16645"/>
                    <a:pt x="17607" y="16604"/>
                  </a:cubicBezTo>
                  <a:cubicBezTo>
                    <a:pt x="17623" y="16522"/>
                    <a:pt x="17670" y="16563"/>
                    <a:pt x="17701" y="16522"/>
                  </a:cubicBezTo>
                  <a:cubicBezTo>
                    <a:pt x="17733" y="16522"/>
                    <a:pt x="17701" y="16358"/>
                    <a:pt x="17686" y="16276"/>
                  </a:cubicBezTo>
                  <a:cubicBezTo>
                    <a:pt x="17686" y="16153"/>
                    <a:pt x="17764" y="16030"/>
                    <a:pt x="17811" y="15948"/>
                  </a:cubicBezTo>
                  <a:cubicBezTo>
                    <a:pt x="17859" y="15866"/>
                    <a:pt x="17906" y="16030"/>
                    <a:pt x="17969" y="15907"/>
                  </a:cubicBezTo>
                  <a:cubicBezTo>
                    <a:pt x="18016" y="15784"/>
                    <a:pt x="17953" y="15620"/>
                    <a:pt x="17937" y="15579"/>
                  </a:cubicBezTo>
                  <a:cubicBezTo>
                    <a:pt x="17921" y="15497"/>
                    <a:pt x="17984" y="15210"/>
                    <a:pt x="18031" y="15169"/>
                  </a:cubicBezTo>
                  <a:cubicBezTo>
                    <a:pt x="18063" y="15128"/>
                    <a:pt x="18094" y="15251"/>
                    <a:pt x="18126" y="15169"/>
                  </a:cubicBezTo>
                  <a:cubicBezTo>
                    <a:pt x="18157" y="15046"/>
                    <a:pt x="18094" y="14923"/>
                    <a:pt x="18063" y="14923"/>
                  </a:cubicBezTo>
                  <a:cubicBezTo>
                    <a:pt x="18047" y="14923"/>
                    <a:pt x="18031" y="14677"/>
                    <a:pt x="18094" y="14554"/>
                  </a:cubicBezTo>
                  <a:cubicBezTo>
                    <a:pt x="18157" y="14431"/>
                    <a:pt x="18126" y="14431"/>
                    <a:pt x="18094" y="14390"/>
                  </a:cubicBezTo>
                  <a:cubicBezTo>
                    <a:pt x="18047" y="14349"/>
                    <a:pt x="18047" y="14390"/>
                    <a:pt x="18016" y="14390"/>
                  </a:cubicBezTo>
                  <a:cubicBezTo>
                    <a:pt x="17984" y="14390"/>
                    <a:pt x="17937" y="14226"/>
                    <a:pt x="18000" y="14062"/>
                  </a:cubicBezTo>
                  <a:cubicBezTo>
                    <a:pt x="18047" y="13898"/>
                    <a:pt x="18094" y="13898"/>
                    <a:pt x="18094" y="13776"/>
                  </a:cubicBezTo>
                  <a:cubicBezTo>
                    <a:pt x="18110" y="13612"/>
                    <a:pt x="18173" y="13407"/>
                    <a:pt x="18189" y="13366"/>
                  </a:cubicBezTo>
                  <a:cubicBezTo>
                    <a:pt x="18204" y="13284"/>
                    <a:pt x="18283" y="13366"/>
                    <a:pt x="18299" y="13325"/>
                  </a:cubicBezTo>
                  <a:cubicBezTo>
                    <a:pt x="18330" y="13325"/>
                    <a:pt x="18330" y="13489"/>
                    <a:pt x="18362" y="13407"/>
                  </a:cubicBezTo>
                  <a:cubicBezTo>
                    <a:pt x="18393" y="13325"/>
                    <a:pt x="18440" y="13079"/>
                    <a:pt x="18487" y="13079"/>
                  </a:cubicBezTo>
                  <a:cubicBezTo>
                    <a:pt x="18519" y="13079"/>
                    <a:pt x="18503" y="13243"/>
                    <a:pt x="18503" y="13366"/>
                  </a:cubicBezTo>
                  <a:cubicBezTo>
                    <a:pt x="18519" y="13489"/>
                    <a:pt x="18550" y="13325"/>
                    <a:pt x="18629" y="13202"/>
                  </a:cubicBezTo>
                  <a:cubicBezTo>
                    <a:pt x="18707" y="13038"/>
                    <a:pt x="18880" y="13079"/>
                    <a:pt x="18943" y="13120"/>
                  </a:cubicBezTo>
                  <a:cubicBezTo>
                    <a:pt x="18990" y="13202"/>
                    <a:pt x="19006" y="13366"/>
                    <a:pt x="19038" y="13325"/>
                  </a:cubicBezTo>
                  <a:cubicBezTo>
                    <a:pt x="19085" y="13325"/>
                    <a:pt x="19038" y="13161"/>
                    <a:pt x="19085" y="13161"/>
                  </a:cubicBezTo>
                  <a:cubicBezTo>
                    <a:pt x="19132" y="13120"/>
                    <a:pt x="19210" y="12997"/>
                    <a:pt x="19273" y="12874"/>
                  </a:cubicBezTo>
                  <a:cubicBezTo>
                    <a:pt x="19336" y="12751"/>
                    <a:pt x="19321" y="12833"/>
                    <a:pt x="19352" y="12751"/>
                  </a:cubicBezTo>
                  <a:cubicBezTo>
                    <a:pt x="19383" y="12628"/>
                    <a:pt x="19415" y="12669"/>
                    <a:pt x="19415" y="12628"/>
                  </a:cubicBezTo>
                  <a:cubicBezTo>
                    <a:pt x="19431" y="12546"/>
                    <a:pt x="19509" y="12423"/>
                    <a:pt x="19635" y="12382"/>
                  </a:cubicBezTo>
                  <a:cubicBezTo>
                    <a:pt x="19745" y="12300"/>
                    <a:pt x="19902" y="12095"/>
                    <a:pt x="19886" y="12013"/>
                  </a:cubicBezTo>
                  <a:cubicBezTo>
                    <a:pt x="19886" y="11972"/>
                    <a:pt x="19934" y="11931"/>
                    <a:pt x="19949" y="12013"/>
                  </a:cubicBezTo>
                  <a:cubicBezTo>
                    <a:pt x="19949" y="12054"/>
                    <a:pt x="19997" y="12054"/>
                    <a:pt x="20059" y="12095"/>
                  </a:cubicBezTo>
                  <a:cubicBezTo>
                    <a:pt x="20122" y="12095"/>
                    <a:pt x="20154" y="12177"/>
                    <a:pt x="20201" y="12054"/>
                  </a:cubicBezTo>
                  <a:cubicBezTo>
                    <a:pt x="20248" y="11931"/>
                    <a:pt x="20185" y="11890"/>
                    <a:pt x="20185" y="11767"/>
                  </a:cubicBezTo>
                  <a:cubicBezTo>
                    <a:pt x="20201" y="11685"/>
                    <a:pt x="20107" y="11562"/>
                    <a:pt x="20122" y="11480"/>
                  </a:cubicBezTo>
                  <a:cubicBezTo>
                    <a:pt x="20122" y="11357"/>
                    <a:pt x="20059" y="11111"/>
                    <a:pt x="20028" y="11152"/>
                  </a:cubicBezTo>
                  <a:cubicBezTo>
                    <a:pt x="20012" y="11193"/>
                    <a:pt x="19965" y="11111"/>
                    <a:pt x="19965" y="11029"/>
                  </a:cubicBezTo>
                  <a:cubicBezTo>
                    <a:pt x="19965" y="10947"/>
                    <a:pt x="19949" y="10865"/>
                    <a:pt x="19918" y="10906"/>
                  </a:cubicBezTo>
                  <a:cubicBezTo>
                    <a:pt x="19886" y="10988"/>
                    <a:pt x="19824" y="10947"/>
                    <a:pt x="19808" y="10865"/>
                  </a:cubicBezTo>
                  <a:cubicBezTo>
                    <a:pt x="19808" y="10783"/>
                    <a:pt x="19886" y="10702"/>
                    <a:pt x="19934" y="10783"/>
                  </a:cubicBezTo>
                  <a:cubicBezTo>
                    <a:pt x="19997" y="10824"/>
                    <a:pt x="19981" y="10906"/>
                    <a:pt x="20012" y="10947"/>
                  </a:cubicBezTo>
                  <a:cubicBezTo>
                    <a:pt x="20028" y="10988"/>
                    <a:pt x="20107" y="10947"/>
                    <a:pt x="20154" y="10906"/>
                  </a:cubicBezTo>
                  <a:cubicBezTo>
                    <a:pt x="20185" y="10865"/>
                    <a:pt x="20295" y="10783"/>
                    <a:pt x="20311" y="10702"/>
                  </a:cubicBezTo>
                  <a:cubicBezTo>
                    <a:pt x="20342" y="10579"/>
                    <a:pt x="20311" y="10579"/>
                    <a:pt x="20358" y="10497"/>
                  </a:cubicBezTo>
                  <a:cubicBezTo>
                    <a:pt x="20390" y="10456"/>
                    <a:pt x="20358" y="10374"/>
                    <a:pt x="20327" y="10333"/>
                  </a:cubicBezTo>
                  <a:cubicBezTo>
                    <a:pt x="20295" y="10292"/>
                    <a:pt x="20311" y="10169"/>
                    <a:pt x="20342" y="10169"/>
                  </a:cubicBezTo>
                  <a:cubicBezTo>
                    <a:pt x="20374" y="10169"/>
                    <a:pt x="20358" y="10046"/>
                    <a:pt x="20390" y="10046"/>
                  </a:cubicBezTo>
                  <a:cubicBezTo>
                    <a:pt x="20405" y="10046"/>
                    <a:pt x="20405" y="10087"/>
                    <a:pt x="20452" y="10046"/>
                  </a:cubicBezTo>
                  <a:cubicBezTo>
                    <a:pt x="20500" y="10005"/>
                    <a:pt x="20452" y="10128"/>
                    <a:pt x="20437" y="10210"/>
                  </a:cubicBezTo>
                  <a:cubicBezTo>
                    <a:pt x="20421" y="10292"/>
                    <a:pt x="20468" y="10374"/>
                    <a:pt x="20484" y="10456"/>
                  </a:cubicBezTo>
                  <a:cubicBezTo>
                    <a:pt x="20484" y="10497"/>
                    <a:pt x="20562" y="10497"/>
                    <a:pt x="20610" y="10456"/>
                  </a:cubicBezTo>
                  <a:cubicBezTo>
                    <a:pt x="20657" y="10374"/>
                    <a:pt x="20798" y="10538"/>
                    <a:pt x="20814" y="10620"/>
                  </a:cubicBezTo>
                  <a:cubicBezTo>
                    <a:pt x="20814" y="10702"/>
                    <a:pt x="20845" y="10824"/>
                    <a:pt x="20893" y="10906"/>
                  </a:cubicBezTo>
                  <a:cubicBezTo>
                    <a:pt x="20955" y="10988"/>
                    <a:pt x="21018" y="10947"/>
                    <a:pt x="21018" y="11029"/>
                  </a:cubicBezTo>
                  <a:cubicBezTo>
                    <a:pt x="21034" y="11111"/>
                    <a:pt x="21066" y="11111"/>
                    <a:pt x="21097" y="11111"/>
                  </a:cubicBezTo>
                  <a:cubicBezTo>
                    <a:pt x="21128" y="11111"/>
                    <a:pt x="21144" y="11193"/>
                    <a:pt x="21176" y="11111"/>
                  </a:cubicBezTo>
                  <a:cubicBezTo>
                    <a:pt x="21191" y="11070"/>
                    <a:pt x="21207" y="11152"/>
                    <a:pt x="21238" y="11111"/>
                  </a:cubicBezTo>
                  <a:cubicBezTo>
                    <a:pt x="21270" y="11029"/>
                    <a:pt x="21176" y="10988"/>
                    <a:pt x="21176" y="10906"/>
                  </a:cubicBezTo>
                  <a:cubicBezTo>
                    <a:pt x="21191" y="10865"/>
                    <a:pt x="21223" y="10947"/>
                    <a:pt x="21238" y="10947"/>
                  </a:cubicBezTo>
                  <a:cubicBezTo>
                    <a:pt x="21270" y="10947"/>
                    <a:pt x="21238" y="10783"/>
                    <a:pt x="21254" y="10783"/>
                  </a:cubicBezTo>
                  <a:cubicBezTo>
                    <a:pt x="21270" y="10783"/>
                    <a:pt x="21254" y="10497"/>
                    <a:pt x="21238" y="10456"/>
                  </a:cubicBezTo>
                  <a:cubicBezTo>
                    <a:pt x="21223" y="10456"/>
                    <a:pt x="21238" y="10333"/>
                    <a:pt x="21270" y="10415"/>
                  </a:cubicBezTo>
                  <a:cubicBezTo>
                    <a:pt x="21317" y="10497"/>
                    <a:pt x="21380" y="10497"/>
                    <a:pt x="21427" y="10497"/>
                  </a:cubicBezTo>
                  <a:cubicBezTo>
                    <a:pt x="21459" y="10497"/>
                    <a:pt x="21427" y="10415"/>
                    <a:pt x="21396" y="10415"/>
                  </a:cubicBezTo>
                  <a:cubicBezTo>
                    <a:pt x="21364" y="10415"/>
                    <a:pt x="21396" y="10333"/>
                    <a:pt x="21411" y="10374"/>
                  </a:cubicBezTo>
                  <a:cubicBezTo>
                    <a:pt x="21443" y="10415"/>
                    <a:pt x="21490" y="10456"/>
                    <a:pt x="21490" y="10415"/>
                  </a:cubicBezTo>
                  <a:cubicBezTo>
                    <a:pt x="21490" y="10333"/>
                    <a:pt x="21506" y="10210"/>
                    <a:pt x="21553" y="10210"/>
                  </a:cubicBezTo>
                  <a:cubicBezTo>
                    <a:pt x="21584" y="10210"/>
                    <a:pt x="21600" y="10169"/>
                    <a:pt x="21569" y="10128"/>
                  </a:cubicBezTo>
                  <a:close/>
                  <a:moveTo>
                    <a:pt x="11146" y="16522"/>
                  </a:moveTo>
                  <a:cubicBezTo>
                    <a:pt x="11036" y="16768"/>
                    <a:pt x="10816" y="16850"/>
                    <a:pt x="10816" y="17054"/>
                  </a:cubicBezTo>
                  <a:cubicBezTo>
                    <a:pt x="10816" y="17259"/>
                    <a:pt x="10564" y="17341"/>
                    <a:pt x="10548" y="17259"/>
                  </a:cubicBezTo>
                  <a:cubicBezTo>
                    <a:pt x="10517" y="17177"/>
                    <a:pt x="10737" y="17136"/>
                    <a:pt x="10784" y="16850"/>
                  </a:cubicBezTo>
                  <a:cubicBezTo>
                    <a:pt x="10831" y="16563"/>
                    <a:pt x="11020" y="16399"/>
                    <a:pt x="11114" y="16030"/>
                  </a:cubicBezTo>
                  <a:cubicBezTo>
                    <a:pt x="11193" y="15743"/>
                    <a:pt x="11240" y="15333"/>
                    <a:pt x="11287" y="15374"/>
                  </a:cubicBezTo>
                  <a:cubicBezTo>
                    <a:pt x="11319" y="15374"/>
                    <a:pt x="11256" y="16276"/>
                    <a:pt x="11146" y="16522"/>
                  </a:cubicBezTo>
                  <a:close/>
                  <a:moveTo>
                    <a:pt x="11617" y="5086"/>
                  </a:moveTo>
                  <a:cubicBezTo>
                    <a:pt x="11602" y="5168"/>
                    <a:pt x="11523" y="5168"/>
                    <a:pt x="11539" y="5250"/>
                  </a:cubicBezTo>
                  <a:cubicBezTo>
                    <a:pt x="11586" y="5373"/>
                    <a:pt x="11775" y="5291"/>
                    <a:pt x="11775" y="5127"/>
                  </a:cubicBezTo>
                  <a:cubicBezTo>
                    <a:pt x="11775" y="4963"/>
                    <a:pt x="11633" y="5004"/>
                    <a:pt x="11617" y="5086"/>
                  </a:cubicBezTo>
                  <a:close/>
                  <a:moveTo>
                    <a:pt x="4810" y="250"/>
                  </a:moveTo>
                  <a:cubicBezTo>
                    <a:pt x="4905" y="250"/>
                    <a:pt x="4873" y="127"/>
                    <a:pt x="4936" y="127"/>
                  </a:cubicBezTo>
                  <a:cubicBezTo>
                    <a:pt x="4999" y="168"/>
                    <a:pt x="5078" y="127"/>
                    <a:pt x="5046" y="45"/>
                  </a:cubicBezTo>
                  <a:cubicBezTo>
                    <a:pt x="5015" y="-37"/>
                    <a:pt x="4795" y="4"/>
                    <a:pt x="4810" y="86"/>
                  </a:cubicBezTo>
                  <a:cubicBezTo>
                    <a:pt x="4842" y="127"/>
                    <a:pt x="4638" y="127"/>
                    <a:pt x="4653" y="127"/>
                  </a:cubicBezTo>
                  <a:cubicBezTo>
                    <a:pt x="4653" y="209"/>
                    <a:pt x="4716" y="250"/>
                    <a:pt x="4810" y="250"/>
                  </a:cubicBezTo>
                  <a:close/>
                  <a:moveTo>
                    <a:pt x="4355" y="906"/>
                  </a:moveTo>
                  <a:cubicBezTo>
                    <a:pt x="4355" y="742"/>
                    <a:pt x="4150" y="947"/>
                    <a:pt x="4197" y="947"/>
                  </a:cubicBezTo>
                  <a:cubicBezTo>
                    <a:pt x="4229" y="988"/>
                    <a:pt x="4355" y="1070"/>
                    <a:pt x="4355" y="906"/>
                  </a:cubicBezTo>
                  <a:close/>
                  <a:moveTo>
                    <a:pt x="4826" y="783"/>
                  </a:moveTo>
                  <a:cubicBezTo>
                    <a:pt x="4842" y="865"/>
                    <a:pt x="4810" y="865"/>
                    <a:pt x="4732" y="865"/>
                  </a:cubicBezTo>
                  <a:cubicBezTo>
                    <a:pt x="4653" y="865"/>
                    <a:pt x="4622" y="988"/>
                    <a:pt x="4653" y="1070"/>
                  </a:cubicBezTo>
                  <a:cubicBezTo>
                    <a:pt x="4700" y="1152"/>
                    <a:pt x="4905" y="1111"/>
                    <a:pt x="4936" y="1029"/>
                  </a:cubicBezTo>
                  <a:cubicBezTo>
                    <a:pt x="4968" y="906"/>
                    <a:pt x="5062" y="988"/>
                    <a:pt x="5078" y="865"/>
                  </a:cubicBezTo>
                  <a:cubicBezTo>
                    <a:pt x="5093" y="742"/>
                    <a:pt x="4810" y="701"/>
                    <a:pt x="4826" y="783"/>
                  </a:cubicBezTo>
                  <a:close/>
                  <a:moveTo>
                    <a:pt x="5471" y="619"/>
                  </a:moveTo>
                  <a:cubicBezTo>
                    <a:pt x="5502" y="496"/>
                    <a:pt x="5424" y="496"/>
                    <a:pt x="5408" y="414"/>
                  </a:cubicBezTo>
                  <a:cubicBezTo>
                    <a:pt x="5408" y="332"/>
                    <a:pt x="5188" y="332"/>
                    <a:pt x="5203" y="414"/>
                  </a:cubicBezTo>
                  <a:cubicBezTo>
                    <a:pt x="5219" y="496"/>
                    <a:pt x="5062" y="619"/>
                    <a:pt x="5109" y="701"/>
                  </a:cubicBezTo>
                  <a:cubicBezTo>
                    <a:pt x="5203" y="906"/>
                    <a:pt x="5439" y="701"/>
                    <a:pt x="5471" y="619"/>
                  </a:cubicBezTo>
                  <a:close/>
                  <a:moveTo>
                    <a:pt x="4873" y="455"/>
                  </a:moveTo>
                  <a:cubicBezTo>
                    <a:pt x="4889" y="250"/>
                    <a:pt x="4748" y="414"/>
                    <a:pt x="4653" y="291"/>
                  </a:cubicBezTo>
                  <a:cubicBezTo>
                    <a:pt x="4559" y="209"/>
                    <a:pt x="4496" y="209"/>
                    <a:pt x="4575" y="332"/>
                  </a:cubicBezTo>
                  <a:cubicBezTo>
                    <a:pt x="4590" y="414"/>
                    <a:pt x="4402" y="455"/>
                    <a:pt x="4433" y="537"/>
                  </a:cubicBezTo>
                  <a:cubicBezTo>
                    <a:pt x="4496" y="742"/>
                    <a:pt x="4858" y="660"/>
                    <a:pt x="4873" y="455"/>
                  </a:cubicBezTo>
                  <a:close/>
                  <a:moveTo>
                    <a:pt x="4323" y="5865"/>
                  </a:moveTo>
                  <a:cubicBezTo>
                    <a:pt x="4323" y="5947"/>
                    <a:pt x="4292" y="6029"/>
                    <a:pt x="4229" y="6029"/>
                  </a:cubicBezTo>
                  <a:cubicBezTo>
                    <a:pt x="4150" y="6029"/>
                    <a:pt x="4260" y="6152"/>
                    <a:pt x="4276" y="6234"/>
                  </a:cubicBezTo>
                  <a:cubicBezTo>
                    <a:pt x="4276" y="6357"/>
                    <a:pt x="4197" y="6275"/>
                    <a:pt x="4197" y="6439"/>
                  </a:cubicBezTo>
                  <a:cubicBezTo>
                    <a:pt x="4197" y="6603"/>
                    <a:pt x="4056" y="6439"/>
                    <a:pt x="4040" y="6644"/>
                  </a:cubicBezTo>
                  <a:cubicBezTo>
                    <a:pt x="4024" y="6890"/>
                    <a:pt x="4103" y="6849"/>
                    <a:pt x="4166" y="6849"/>
                  </a:cubicBezTo>
                  <a:cubicBezTo>
                    <a:pt x="4229" y="6849"/>
                    <a:pt x="4134" y="7013"/>
                    <a:pt x="4182" y="7095"/>
                  </a:cubicBezTo>
                  <a:cubicBezTo>
                    <a:pt x="4229" y="7177"/>
                    <a:pt x="4260" y="7136"/>
                    <a:pt x="4229" y="6972"/>
                  </a:cubicBezTo>
                  <a:cubicBezTo>
                    <a:pt x="4197" y="6808"/>
                    <a:pt x="4386" y="7054"/>
                    <a:pt x="4339" y="7177"/>
                  </a:cubicBezTo>
                  <a:cubicBezTo>
                    <a:pt x="4276" y="7300"/>
                    <a:pt x="4417" y="7382"/>
                    <a:pt x="4496" y="7423"/>
                  </a:cubicBezTo>
                  <a:cubicBezTo>
                    <a:pt x="4575" y="7423"/>
                    <a:pt x="4826" y="7546"/>
                    <a:pt x="4826" y="7423"/>
                  </a:cubicBezTo>
                  <a:cubicBezTo>
                    <a:pt x="4826" y="7300"/>
                    <a:pt x="4732" y="7218"/>
                    <a:pt x="4653" y="7013"/>
                  </a:cubicBezTo>
                  <a:cubicBezTo>
                    <a:pt x="4575" y="6808"/>
                    <a:pt x="4512" y="6439"/>
                    <a:pt x="4606" y="6316"/>
                  </a:cubicBezTo>
                  <a:cubicBezTo>
                    <a:pt x="4700" y="6152"/>
                    <a:pt x="4622" y="6070"/>
                    <a:pt x="4716" y="5906"/>
                  </a:cubicBezTo>
                  <a:cubicBezTo>
                    <a:pt x="4795" y="5742"/>
                    <a:pt x="4748" y="5578"/>
                    <a:pt x="4826" y="5578"/>
                  </a:cubicBezTo>
                  <a:cubicBezTo>
                    <a:pt x="4889" y="5537"/>
                    <a:pt x="4810" y="5373"/>
                    <a:pt x="4889" y="5332"/>
                  </a:cubicBezTo>
                  <a:cubicBezTo>
                    <a:pt x="4968" y="5332"/>
                    <a:pt x="4983" y="5086"/>
                    <a:pt x="4968" y="5045"/>
                  </a:cubicBezTo>
                  <a:cubicBezTo>
                    <a:pt x="4952" y="4963"/>
                    <a:pt x="5046" y="5045"/>
                    <a:pt x="5093" y="4922"/>
                  </a:cubicBezTo>
                  <a:cubicBezTo>
                    <a:pt x="5125" y="4799"/>
                    <a:pt x="5219" y="4881"/>
                    <a:pt x="5251" y="4717"/>
                  </a:cubicBezTo>
                  <a:cubicBezTo>
                    <a:pt x="5282" y="4554"/>
                    <a:pt x="5722" y="4185"/>
                    <a:pt x="5958" y="4021"/>
                  </a:cubicBezTo>
                  <a:cubicBezTo>
                    <a:pt x="6194" y="3898"/>
                    <a:pt x="6367" y="3611"/>
                    <a:pt x="6288" y="3447"/>
                  </a:cubicBezTo>
                  <a:cubicBezTo>
                    <a:pt x="6194" y="3283"/>
                    <a:pt x="5958" y="3488"/>
                    <a:pt x="5895" y="3652"/>
                  </a:cubicBezTo>
                  <a:cubicBezTo>
                    <a:pt x="5832" y="3775"/>
                    <a:pt x="5754" y="3693"/>
                    <a:pt x="5691" y="3775"/>
                  </a:cubicBezTo>
                  <a:cubicBezTo>
                    <a:pt x="5628" y="3857"/>
                    <a:pt x="5502" y="3939"/>
                    <a:pt x="5439" y="3816"/>
                  </a:cubicBezTo>
                  <a:cubicBezTo>
                    <a:pt x="5376" y="3693"/>
                    <a:pt x="5298" y="3939"/>
                    <a:pt x="5251" y="3939"/>
                  </a:cubicBezTo>
                  <a:cubicBezTo>
                    <a:pt x="5203" y="3939"/>
                    <a:pt x="5141" y="4062"/>
                    <a:pt x="5093" y="4062"/>
                  </a:cubicBezTo>
                  <a:cubicBezTo>
                    <a:pt x="5046" y="4062"/>
                    <a:pt x="4936" y="4144"/>
                    <a:pt x="4936" y="4226"/>
                  </a:cubicBezTo>
                  <a:cubicBezTo>
                    <a:pt x="4921" y="4308"/>
                    <a:pt x="4826" y="4308"/>
                    <a:pt x="4826" y="4390"/>
                  </a:cubicBezTo>
                  <a:cubicBezTo>
                    <a:pt x="4826" y="4513"/>
                    <a:pt x="4763" y="4594"/>
                    <a:pt x="4732" y="4513"/>
                  </a:cubicBezTo>
                  <a:cubicBezTo>
                    <a:pt x="4685" y="4390"/>
                    <a:pt x="4638" y="4594"/>
                    <a:pt x="4700" y="4717"/>
                  </a:cubicBezTo>
                  <a:cubicBezTo>
                    <a:pt x="4748" y="4840"/>
                    <a:pt x="4590" y="4840"/>
                    <a:pt x="4622" y="4922"/>
                  </a:cubicBezTo>
                  <a:cubicBezTo>
                    <a:pt x="4653" y="5004"/>
                    <a:pt x="4575" y="5045"/>
                    <a:pt x="4590" y="5127"/>
                  </a:cubicBezTo>
                  <a:cubicBezTo>
                    <a:pt x="4606" y="5250"/>
                    <a:pt x="4528" y="5250"/>
                    <a:pt x="4480" y="5291"/>
                  </a:cubicBezTo>
                  <a:cubicBezTo>
                    <a:pt x="4417" y="5332"/>
                    <a:pt x="4386" y="5496"/>
                    <a:pt x="4465" y="5537"/>
                  </a:cubicBezTo>
                  <a:cubicBezTo>
                    <a:pt x="4528" y="5537"/>
                    <a:pt x="4417" y="5578"/>
                    <a:pt x="4433" y="5701"/>
                  </a:cubicBezTo>
                  <a:cubicBezTo>
                    <a:pt x="4433" y="5865"/>
                    <a:pt x="4307" y="5742"/>
                    <a:pt x="4323" y="586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4956678" y="2993403"/>
              <a:ext cx="503463" cy="515306"/>
            </a:xfrm>
            <a:custGeom>
              <a:rect b="b" l="l" r="r" t="t"/>
              <a:pathLst>
                <a:path extrusionOk="0" h="21258" w="21600">
                  <a:moveTo>
                    <a:pt x="19703" y="14042"/>
                  </a:moveTo>
                  <a:cubicBezTo>
                    <a:pt x="19119" y="13762"/>
                    <a:pt x="18973" y="9975"/>
                    <a:pt x="19265" y="9835"/>
                  </a:cubicBezTo>
                  <a:cubicBezTo>
                    <a:pt x="19265" y="9835"/>
                    <a:pt x="19265" y="9835"/>
                    <a:pt x="19265" y="9975"/>
                  </a:cubicBezTo>
                  <a:cubicBezTo>
                    <a:pt x="19265" y="9133"/>
                    <a:pt x="19265" y="9133"/>
                    <a:pt x="19265" y="9133"/>
                  </a:cubicBezTo>
                  <a:cubicBezTo>
                    <a:pt x="19265" y="9133"/>
                    <a:pt x="19265" y="9133"/>
                    <a:pt x="19119" y="8993"/>
                  </a:cubicBezTo>
                  <a:cubicBezTo>
                    <a:pt x="19119" y="8993"/>
                    <a:pt x="18973" y="8993"/>
                    <a:pt x="18973" y="8713"/>
                  </a:cubicBezTo>
                  <a:cubicBezTo>
                    <a:pt x="18973" y="8432"/>
                    <a:pt x="19265" y="8432"/>
                    <a:pt x="19265" y="8432"/>
                  </a:cubicBezTo>
                  <a:cubicBezTo>
                    <a:pt x="19265" y="8432"/>
                    <a:pt x="19119" y="7731"/>
                    <a:pt x="19411" y="7731"/>
                  </a:cubicBezTo>
                  <a:cubicBezTo>
                    <a:pt x="19557" y="7731"/>
                    <a:pt x="19557" y="7591"/>
                    <a:pt x="19557" y="7591"/>
                  </a:cubicBezTo>
                  <a:cubicBezTo>
                    <a:pt x="19703" y="7450"/>
                    <a:pt x="19703" y="7030"/>
                    <a:pt x="19703" y="6749"/>
                  </a:cubicBezTo>
                  <a:cubicBezTo>
                    <a:pt x="19703" y="6468"/>
                    <a:pt x="19849" y="6048"/>
                    <a:pt x="19995" y="5767"/>
                  </a:cubicBezTo>
                  <a:cubicBezTo>
                    <a:pt x="20141" y="5487"/>
                    <a:pt x="19995" y="5066"/>
                    <a:pt x="20286" y="4926"/>
                  </a:cubicBezTo>
                  <a:cubicBezTo>
                    <a:pt x="20432" y="4785"/>
                    <a:pt x="20432" y="4365"/>
                    <a:pt x="20724" y="4365"/>
                  </a:cubicBezTo>
                  <a:cubicBezTo>
                    <a:pt x="21016" y="4224"/>
                    <a:pt x="21162" y="4224"/>
                    <a:pt x="21162" y="4084"/>
                  </a:cubicBezTo>
                  <a:cubicBezTo>
                    <a:pt x="21162" y="3944"/>
                    <a:pt x="21600" y="3663"/>
                    <a:pt x="21600" y="3523"/>
                  </a:cubicBezTo>
                  <a:cubicBezTo>
                    <a:pt x="21600" y="3242"/>
                    <a:pt x="21162" y="3242"/>
                    <a:pt x="21162" y="2962"/>
                  </a:cubicBezTo>
                  <a:cubicBezTo>
                    <a:pt x="21162" y="2681"/>
                    <a:pt x="21308" y="1980"/>
                    <a:pt x="21308" y="1980"/>
                  </a:cubicBezTo>
                  <a:cubicBezTo>
                    <a:pt x="21308" y="1980"/>
                    <a:pt x="21308" y="1980"/>
                    <a:pt x="21308" y="1980"/>
                  </a:cubicBezTo>
                  <a:cubicBezTo>
                    <a:pt x="20724" y="1419"/>
                    <a:pt x="19995" y="858"/>
                    <a:pt x="19849" y="858"/>
                  </a:cubicBezTo>
                  <a:cubicBezTo>
                    <a:pt x="19703" y="718"/>
                    <a:pt x="19265" y="998"/>
                    <a:pt x="19265" y="998"/>
                  </a:cubicBezTo>
                  <a:cubicBezTo>
                    <a:pt x="19265" y="998"/>
                    <a:pt x="18973" y="578"/>
                    <a:pt x="18681" y="858"/>
                  </a:cubicBezTo>
                  <a:cubicBezTo>
                    <a:pt x="18389" y="1139"/>
                    <a:pt x="17951" y="858"/>
                    <a:pt x="17951" y="858"/>
                  </a:cubicBezTo>
                  <a:cubicBezTo>
                    <a:pt x="17951" y="858"/>
                    <a:pt x="17659" y="718"/>
                    <a:pt x="17514" y="297"/>
                  </a:cubicBezTo>
                  <a:cubicBezTo>
                    <a:pt x="17368" y="157"/>
                    <a:pt x="17222" y="157"/>
                    <a:pt x="17076" y="17"/>
                  </a:cubicBezTo>
                  <a:cubicBezTo>
                    <a:pt x="17222" y="157"/>
                    <a:pt x="17222" y="157"/>
                    <a:pt x="17222" y="157"/>
                  </a:cubicBezTo>
                  <a:cubicBezTo>
                    <a:pt x="16346" y="297"/>
                    <a:pt x="16346" y="297"/>
                    <a:pt x="16346" y="297"/>
                  </a:cubicBezTo>
                  <a:cubicBezTo>
                    <a:pt x="16346" y="297"/>
                    <a:pt x="15178" y="-264"/>
                    <a:pt x="15032" y="157"/>
                  </a:cubicBezTo>
                  <a:cubicBezTo>
                    <a:pt x="14741" y="437"/>
                    <a:pt x="14595" y="297"/>
                    <a:pt x="14011" y="297"/>
                  </a:cubicBezTo>
                  <a:cubicBezTo>
                    <a:pt x="13573" y="297"/>
                    <a:pt x="13135" y="437"/>
                    <a:pt x="12843" y="578"/>
                  </a:cubicBezTo>
                  <a:cubicBezTo>
                    <a:pt x="12551" y="718"/>
                    <a:pt x="12114" y="437"/>
                    <a:pt x="11822" y="578"/>
                  </a:cubicBezTo>
                  <a:cubicBezTo>
                    <a:pt x="11676" y="718"/>
                    <a:pt x="11530" y="1279"/>
                    <a:pt x="11530" y="1279"/>
                  </a:cubicBezTo>
                  <a:cubicBezTo>
                    <a:pt x="9341" y="858"/>
                    <a:pt x="9341" y="858"/>
                    <a:pt x="9341" y="858"/>
                  </a:cubicBezTo>
                  <a:cubicBezTo>
                    <a:pt x="9341" y="858"/>
                    <a:pt x="8903" y="297"/>
                    <a:pt x="8319" y="297"/>
                  </a:cubicBezTo>
                  <a:cubicBezTo>
                    <a:pt x="7881" y="297"/>
                    <a:pt x="7151" y="1139"/>
                    <a:pt x="7151" y="1139"/>
                  </a:cubicBezTo>
                  <a:cubicBezTo>
                    <a:pt x="7151" y="1980"/>
                    <a:pt x="7151" y="1980"/>
                    <a:pt x="7151" y="1980"/>
                  </a:cubicBezTo>
                  <a:cubicBezTo>
                    <a:pt x="7151" y="2401"/>
                    <a:pt x="7151" y="2822"/>
                    <a:pt x="6859" y="3102"/>
                  </a:cubicBezTo>
                  <a:cubicBezTo>
                    <a:pt x="6714" y="3523"/>
                    <a:pt x="6422" y="3663"/>
                    <a:pt x="6422" y="4365"/>
                  </a:cubicBezTo>
                  <a:cubicBezTo>
                    <a:pt x="6422" y="5066"/>
                    <a:pt x="5692" y="6188"/>
                    <a:pt x="5692" y="6749"/>
                  </a:cubicBezTo>
                  <a:cubicBezTo>
                    <a:pt x="5692" y="7310"/>
                    <a:pt x="4670" y="7591"/>
                    <a:pt x="4670" y="7871"/>
                  </a:cubicBezTo>
                  <a:cubicBezTo>
                    <a:pt x="4670" y="8292"/>
                    <a:pt x="4524" y="8993"/>
                    <a:pt x="4524" y="9835"/>
                  </a:cubicBezTo>
                  <a:cubicBezTo>
                    <a:pt x="4524" y="10536"/>
                    <a:pt x="4086" y="9975"/>
                    <a:pt x="4086" y="10676"/>
                  </a:cubicBezTo>
                  <a:cubicBezTo>
                    <a:pt x="4086" y="11378"/>
                    <a:pt x="3795" y="10957"/>
                    <a:pt x="3357" y="11237"/>
                  </a:cubicBezTo>
                  <a:cubicBezTo>
                    <a:pt x="3065" y="11658"/>
                    <a:pt x="2919" y="11658"/>
                    <a:pt x="2919" y="11378"/>
                  </a:cubicBezTo>
                  <a:cubicBezTo>
                    <a:pt x="2919" y="10957"/>
                    <a:pt x="2335" y="10957"/>
                    <a:pt x="1897" y="11237"/>
                  </a:cubicBezTo>
                  <a:cubicBezTo>
                    <a:pt x="1459" y="11658"/>
                    <a:pt x="1314" y="11237"/>
                    <a:pt x="1168" y="11237"/>
                  </a:cubicBezTo>
                  <a:cubicBezTo>
                    <a:pt x="1022" y="11237"/>
                    <a:pt x="438" y="11518"/>
                    <a:pt x="0" y="11798"/>
                  </a:cubicBezTo>
                  <a:cubicBezTo>
                    <a:pt x="292" y="12219"/>
                    <a:pt x="292" y="12640"/>
                    <a:pt x="438" y="13061"/>
                  </a:cubicBezTo>
                  <a:cubicBezTo>
                    <a:pt x="438" y="13061"/>
                    <a:pt x="438" y="13061"/>
                    <a:pt x="438" y="13201"/>
                  </a:cubicBezTo>
                  <a:cubicBezTo>
                    <a:pt x="730" y="12920"/>
                    <a:pt x="1022" y="12780"/>
                    <a:pt x="1168" y="12780"/>
                  </a:cubicBezTo>
                  <a:cubicBezTo>
                    <a:pt x="1459" y="12780"/>
                    <a:pt x="4962" y="12780"/>
                    <a:pt x="4962" y="12780"/>
                  </a:cubicBezTo>
                  <a:cubicBezTo>
                    <a:pt x="4962" y="12780"/>
                    <a:pt x="5254" y="13341"/>
                    <a:pt x="5108" y="13762"/>
                  </a:cubicBezTo>
                  <a:cubicBezTo>
                    <a:pt x="5108" y="14183"/>
                    <a:pt x="5400" y="14042"/>
                    <a:pt x="5546" y="14604"/>
                  </a:cubicBezTo>
                  <a:cubicBezTo>
                    <a:pt x="5838" y="15165"/>
                    <a:pt x="6130" y="15445"/>
                    <a:pt x="6568" y="15305"/>
                  </a:cubicBezTo>
                  <a:cubicBezTo>
                    <a:pt x="7151" y="15165"/>
                    <a:pt x="7735" y="15024"/>
                    <a:pt x="8027" y="15024"/>
                  </a:cubicBezTo>
                  <a:cubicBezTo>
                    <a:pt x="8173" y="15165"/>
                    <a:pt x="8173" y="14183"/>
                    <a:pt x="8465" y="14042"/>
                  </a:cubicBezTo>
                  <a:cubicBezTo>
                    <a:pt x="8757" y="13902"/>
                    <a:pt x="9341" y="14042"/>
                    <a:pt x="9341" y="14042"/>
                  </a:cubicBezTo>
                  <a:cubicBezTo>
                    <a:pt x="9341" y="14042"/>
                    <a:pt x="9341" y="14323"/>
                    <a:pt x="9924" y="14323"/>
                  </a:cubicBezTo>
                  <a:cubicBezTo>
                    <a:pt x="10508" y="14323"/>
                    <a:pt x="10654" y="14183"/>
                    <a:pt x="10654" y="14463"/>
                  </a:cubicBezTo>
                  <a:cubicBezTo>
                    <a:pt x="10654" y="14884"/>
                    <a:pt x="10800" y="15305"/>
                    <a:pt x="10946" y="15445"/>
                  </a:cubicBezTo>
                  <a:cubicBezTo>
                    <a:pt x="11092" y="15585"/>
                    <a:pt x="10508" y="16848"/>
                    <a:pt x="10800" y="16988"/>
                  </a:cubicBezTo>
                  <a:cubicBezTo>
                    <a:pt x="11092" y="17128"/>
                    <a:pt x="11384" y="17689"/>
                    <a:pt x="11384" y="17830"/>
                  </a:cubicBezTo>
                  <a:cubicBezTo>
                    <a:pt x="11238" y="18110"/>
                    <a:pt x="11092" y="18671"/>
                    <a:pt x="11384" y="18811"/>
                  </a:cubicBezTo>
                  <a:cubicBezTo>
                    <a:pt x="11530" y="18811"/>
                    <a:pt x="11530" y="18531"/>
                    <a:pt x="11968" y="18531"/>
                  </a:cubicBezTo>
                  <a:cubicBezTo>
                    <a:pt x="12259" y="18531"/>
                    <a:pt x="12697" y="18531"/>
                    <a:pt x="12989" y="18391"/>
                  </a:cubicBezTo>
                  <a:cubicBezTo>
                    <a:pt x="13135" y="18391"/>
                    <a:pt x="13281" y="18391"/>
                    <a:pt x="13281" y="18391"/>
                  </a:cubicBezTo>
                  <a:cubicBezTo>
                    <a:pt x="13573" y="18531"/>
                    <a:pt x="13573" y="18671"/>
                    <a:pt x="13573" y="18671"/>
                  </a:cubicBezTo>
                  <a:cubicBezTo>
                    <a:pt x="13573" y="18671"/>
                    <a:pt x="13719" y="19092"/>
                    <a:pt x="14011" y="18952"/>
                  </a:cubicBezTo>
                  <a:cubicBezTo>
                    <a:pt x="14157" y="18811"/>
                    <a:pt x="14741" y="18671"/>
                    <a:pt x="14741" y="18952"/>
                  </a:cubicBezTo>
                  <a:cubicBezTo>
                    <a:pt x="14595" y="19092"/>
                    <a:pt x="14886" y="19513"/>
                    <a:pt x="15032" y="19372"/>
                  </a:cubicBezTo>
                  <a:cubicBezTo>
                    <a:pt x="15178" y="19372"/>
                    <a:pt x="15762" y="19793"/>
                    <a:pt x="16054" y="19793"/>
                  </a:cubicBezTo>
                  <a:cubicBezTo>
                    <a:pt x="16346" y="19793"/>
                    <a:pt x="16492" y="19793"/>
                    <a:pt x="16492" y="19653"/>
                  </a:cubicBezTo>
                  <a:cubicBezTo>
                    <a:pt x="16492" y="19372"/>
                    <a:pt x="16784" y="19232"/>
                    <a:pt x="16930" y="19372"/>
                  </a:cubicBezTo>
                  <a:cubicBezTo>
                    <a:pt x="17076" y="19653"/>
                    <a:pt x="17368" y="20074"/>
                    <a:pt x="17514" y="20074"/>
                  </a:cubicBezTo>
                  <a:cubicBezTo>
                    <a:pt x="17805" y="20074"/>
                    <a:pt x="18535" y="20074"/>
                    <a:pt x="18535" y="20214"/>
                  </a:cubicBezTo>
                  <a:cubicBezTo>
                    <a:pt x="18535" y="20494"/>
                    <a:pt x="18681" y="21055"/>
                    <a:pt x="18973" y="21196"/>
                  </a:cubicBezTo>
                  <a:cubicBezTo>
                    <a:pt x="19265" y="21336"/>
                    <a:pt x="19703" y="21196"/>
                    <a:pt x="19703" y="21196"/>
                  </a:cubicBezTo>
                  <a:cubicBezTo>
                    <a:pt x="19703" y="21196"/>
                    <a:pt x="19995" y="21055"/>
                    <a:pt x="19995" y="20635"/>
                  </a:cubicBezTo>
                  <a:cubicBezTo>
                    <a:pt x="19995" y="20354"/>
                    <a:pt x="19995" y="19933"/>
                    <a:pt x="19849" y="19933"/>
                  </a:cubicBezTo>
                  <a:cubicBezTo>
                    <a:pt x="19703" y="19933"/>
                    <a:pt x="19411" y="20214"/>
                    <a:pt x="18973" y="20074"/>
                  </a:cubicBezTo>
                  <a:cubicBezTo>
                    <a:pt x="18681" y="20074"/>
                    <a:pt x="18389" y="19372"/>
                    <a:pt x="18243" y="19232"/>
                  </a:cubicBezTo>
                  <a:cubicBezTo>
                    <a:pt x="18097" y="19092"/>
                    <a:pt x="18535" y="18531"/>
                    <a:pt x="18535" y="18250"/>
                  </a:cubicBezTo>
                  <a:cubicBezTo>
                    <a:pt x="18535" y="17830"/>
                    <a:pt x="18827" y="16988"/>
                    <a:pt x="18535" y="16988"/>
                  </a:cubicBezTo>
                  <a:cubicBezTo>
                    <a:pt x="18389" y="16848"/>
                    <a:pt x="18535" y="16567"/>
                    <a:pt x="18681" y="16287"/>
                  </a:cubicBezTo>
                  <a:cubicBezTo>
                    <a:pt x="18973" y="16146"/>
                    <a:pt x="18681" y="15585"/>
                    <a:pt x="18973" y="15585"/>
                  </a:cubicBezTo>
                  <a:cubicBezTo>
                    <a:pt x="19411" y="15585"/>
                    <a:pt x="20286" y="15585"/>
                    <a:pt x="20432" y="15445"/>
                  </a:cubicBezTo>
                  <a:cubicBezTo>
                    <a:pt x="20432" y="15305"/>
                    <a:pt x="20432" y="15305"/>
                    <a:pt x="20432" y="15305"/>
                  </a:cubicBezTo>
                  <a:cubicBezTo>
                    <a:pt x="20578" y="15305"/>
                    <a:pt x="20578" y="15165"/>
                    <a:pt x="20578" y="15165"/>
                  </a:cubicBezTo>
                  <a:cubicBezTo>
                    <a:pt x="20286" y="14744"/>
                    <a:pt x="19995" y="14183"/>
                    <a:pt x="19703" y="14042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5402602" y="3204205"/>
              <a:ext cx="44592" cy="57539"/>
            </a:xfrm>
            <a:custGeom>
              <a:rect b="b" l="l" r="r" t="t"/>
              <a:pathLst>
                <a:path extrusionOk="0" h="21600" w="21600">
                  <a:moveTo>
                    <a:pt x="1662" y="11435"/>
                  </a:moveTo>
                  <a:cubicBezTo>
                    <a:pt x="3323" y="12706"/>
                    <a:pt x="4985" y="16518"/>
                    <a:pt x="4985" y="21600"/>
                  </a:cubicBezTo>
                  <a:cubicBezTo>
                    <a:pt x="8308" y="20329"/>
                    <a:pt x="9969" y="19059"/>
                    <a:pt x="11631" y="19059"/>
                  </a:cubicBezTo>
                  <a:cubicBezTo>
                    <a:pt x="14954" y="17788"/>
                    <a:pt x="21600" y="7624"/>
                    <a:pt x="21600" y="7624"/>
                  </a:cubicBezTo>
                  <a:cubicBezTo>
                    <a:pt x="18277" y="5082"/>
                    <a:pt x="18277" y="5082"/>
                    <a:pt x="18277" y="5082"/>
                  </a:cubicBezTo>
                  <a:cubicBezTo>
                    <a:pt x="18277" y="5082"/>
                    <a:pt x="18277" y="3812"/>
                    <a:pt x="18277" y="0"/>
                  </a:cubicBezTo>
                  <a:cubicBezTo>
                    <a:pt x="14954" y="0"/>
                    <a:pt x="11631" y="0"/>
                    <a:pt x="11631" y="0"/>
                  </a:cubicBezTo>
                  <a:cubicBezTo>
                    <a:pt x="11631" y="0"/>
                    <a:pt x="13292" y="5082"/>
                    <a:pt x="4985" y="3812"/>
                  </a:cubicBezTo>
                  <a:cubicBezTo>
                    <a:pt x="3323" y="3812"/>
                    <a:pt x="1662" y="3812"/>
                    <a:pt x="0" y="2541"/>
                  </a:cubicBezTo>
                  <a:cubicBezTo>
                    <a:pt x="1662" y="3812"/>
                    <a:pt x="1662" y="3812"/>
                    <a:pt x="1662" y="3812"/>
                  </a:cubicBezTo>
                  <a:lnTo>
                    <a:pt x="1662" y="11435"/>
                  </a:ln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432809" y="3432920"/>
              <a:ext cx="289131" cy="466063"/>
            </a:xfrm>
            <a:custGeom>
              <a:rect b="b" l="l" r="r" t="t"/>
              <a:pathLst>
                <a:path extrusionOk="0" h="21600" w="21600">
                  <a:moveTo>
                    <a:pt x="21600" y="5518"/>
                  </a:moveTo>
                  <a:cubicBezTo>
                    <a:pt x="21346" y="5203"/>
                    <a:pt x="20838" y="3626"/>
                    <a:pt x="21092" y="2996"/>
                  </a:cubicBezTo>
                  <a:cubicBezTo>
                    <a:pt x="21092" y="2365"/>
                    <a:pt x="20838" y="788"/>
                    <a:pt x="20838" y="0"/>
                  </a:cubicBezTo>
                  <a:cubicBezTo>
                    <a:pt x="20838" y="0"/>
                    <a:pt x="20838" y="0"/>
                    <a:pt x="20838" y="0"/>
                  </a:cubicBezTo>
                  <a:cubicBezTo>
                    <a:pt x="19821" y="158"/>
                    <a:pt x="18805" y="473"/>
                    <a:pt x="18551" y="631"/>
                  </a:cubicBezTo>
                  <a:cubicBezTo>
                    <a:pt x="18551" y="946"/>
                    <a:pt x="17534" y="631"/>
                    <a:pt x="17280" y="946"/>
                  </a:cubicBezTo>
                  <a:cubicBezTo>
                    <a:pt x="16772" y="1104"/>
                    <a:pt x="16264" y="946"/>
                    <a:pt x="16009" y="788"/>
                  </a:cubicBezTo>
                  <a:cubicBezTo>
                    <a:pt x="15501" y="788"/>
                    <a:pt x="15247" y="1104"/>
                    <a:pt x="15247" y="1261"/>
                  </a:cubicBezTo>
                  <a:cubicBezTo>
                    <a:pt x="15247" y="1577"/>
                    <a:pt x="14485" y="1419"/>
                    <a:pt x="13976" y="1419"/>
                  </a:cubicBezTo>
                  <a:cubicBezTo>
                    <a:pt x="13722" y="1419"/>
                    <a:pt x="12706" y="1577"/>
                    <a:pt x="12452" y="1577"/>
                  </a:cubicBezTo>
                  <a:cubicBezTo>
                    <a:pt x="11944" y="1577"/>
                    <a:pt x="12198" y="1261"/>
                    <a:pt x="11689" y="1104"/>
                  </a:cubicBezTo>
                  <a:cubicBezTo>
                    <a:pt x="11181" y="1104"/>
                    <a:pt x="10673" y="1261"/>
                    <a:pt x="10419" y="1261"/>
                  </a:cubicBezTo>
                  <a:cubicBezTo>
                    <a:pt x="10165" y="1261"/>
                    <a:pt x="9656" y="1261"/>
                    <a:pt x="9402" y="1261"/>
                  </a:cubicBezTo>
                  <a:cubicBezTo>
                    <a:pt x="9402" y="1419"/>
                    <a:pt x="9148" y="1577"/>
                    <a:pt x="9148" y="1734"/>
                  </a:cubicBezTo>
                  <a:cubicBezTo>
                    <a:pt x="8894" y="2365"/>
                    <a:pt x="9911" y="3784"/>
                    <a:pt x="10165" y="4415"/>
                  </a:cubicBezTo>
                  <a:cubicBezTo>
                    <a:pt x="10419" y="4572"/>
                    <a:pt x="10927" y="4888"/>
                    <a:pt x="11181" y="5045"/>
                  </a:cubicBezTo>
                  <a:cubicBezTo>
                    <a:pt x="11944" y="5518"/>
                    <a:pt x="11181" y="5518"/>
                    <a:pt x="11435" y="6464"/>
                  </a:cubicBezTo>
                  <a:cubicBezTo>
                    <a:pt x="11435" y="7253"/>
                    <a:pt x="10673" y="6937"/>
                    <a:pt x="10165" y="7253"/>
                  </a:cubicBezTo>
                  <a:cubicBezTo>
                    <a:pt x="9656" y="7568"/>
                    <a:pt x="10165" y="8199"/>
                    <a:pt x="9911" y="8356"/>
                  </a:cubicBezTo>
                  <a:cubicBezTo>
                    <a:pt x="9911" y="8514"/>
                    <a:pt x="8386" y="7095"/>
                    <a:pt x="8132" y="6780"/>
                  </a:cubicBezTo>
                  <a:cubicBezTo>
                    <a:pt x="8132" y="6622"/>
                    <a:pt x="8640" y="5676"/>
                    <a:pt x="8640" y="5203"/>
                  </a:cubicBezTo>
                  <a:cubicBezTo>
                    <a:pt x="8386" y="4730"/>
                    <a:pt x="7369" y="5045"/>
                    <a:pt x="6861" y="5045"/>
                  </a:cubicBezTo>
                  <a:cubicBezTo>
                    <a:pt x="6607" y="5045"/>
                    <a:pt x="5845" y="4415"/>
                    <a:pt x="5591" y="4415"/>
                  </a:cubicBezTo>
                  <a:cubicBezTo>
                    <a:pt x="5336" y="4415"/>
                    <a:pt x="0" y="5676"/>
                    <a:pt x="0" y="5676"/>
                  </a:cubicBezTo>
                  <a:cubicBezTo>
                    <a:pt x="254" y="6622"/>
                    <a:pt x="254" y="6622"/>
                    <a:pt x="254" y="6622"/>
                  </a:cubicBezTo>
                  <a:cubicBezTo>
                    <a:pt x="254" y="6622"/>
                    <a:pt x="254" y="6622"/>
                    <a:pt x="254" y="6622"/>
                  </a:cubicBezTo>
                  <a:cubicBezTo>
                    <a:pt x="508" y="7095"/>
                    <a:pt x="508" y="7095"/>
                    <a:pt x="508" y="7095"/>
                  </a:cubicBezTo>
                  <a:cubicBezTo>
                    <a:pt x="508" y="7095"/>
                    <a:pt x="2287" y="7095"/>
                    <a:pt x="3049" y="7410"/>
                  </a:cubicBezTo>
                  <a:cubicBezTo>
                    <a:pt x="3812" y="7726"/>
                    <a:pt x="5082" y="7883"/>
                    <a:pt x="5591" y="8041"/>
                  </a:cubicBezTo>
                  <a:cubicBezTo>
                    <a:pt x="5845" y="8041"/>
                    <a:pt x="5591" y="9302"/>
                    <a:pt x="5591" y="9933"/>
                  </a:cubicBezTo>
                  <a:cubicBezTo>
                    <a:pt x="5591" y="10564"/>
                    <a:pt x="4574" y="10721"/>
                    <a:pt x="5082" y="11036"/>
                  </a:cubicBezTo>
                  <a:cubicBezTo>
                    <a:pt x="5591" y="11352"/>
                    <a:pt x="5336" y="11982"/>
                    <a:pt x="5591" y="11982"/>
                  </a:cubicBezTo>
                  <a:cubicBezTo>
                    <a:pt x="6099" y="12140"/>
                    <a:pt x="5082" y="12771"/>
                    <a:pt x="4574" y="12928"/>
                  </a:cubicBezTo>
                  <a:cubicBezTo>
                    <a:pt x="4066" y="13086"/>
                    <a:pt x="4574" y="13717"/>
                    <a:pt x="4066" y="14190"/>
                  </a:cubicBezTo>
                  <a:cubicBezTo>
                    <a:pt x="3558" y="14505"/>
                    <a:pt x="2541" y="15136"/>
                    <a:pt x="2033" y="15451"/>
                  </a:cubicBezTo>
                  <a:cubicBezTo>
                    <a:pt x="2033" y="15451"/>
                    <a:pt x="2033" y="15451"/>
                    <a:pt x="2033" y="15451"/>
                  </a:cubicBezTo>
                  <a:cubicBezTo>
                    <a:pt x="2287" y="15766"/>
                    <a:pt x="2795" y="17658"/>
                    <a:pt x="3304" y="17816"/>
                  </a:cubicBezTo>
                  <a:cubicBezTo>
                    <a:pt x="3812" y="18131"/>
                    <a:pt x="3558" y="20023"/>
                    <a:pt x="3558" y="20181"/>
                  </a:cubicBezTo>
                  <a:cubicBezTo>
                    <a:pt x="3304" y="20339"/>
                    <a:pt x="3812" y="21600"/>
                    <a:pt x="3812" y="21600"/>
                  </a:cubicBezTo>
                  <a:cubicBezTo>
                    <a:pt x="3812" y="21600"/>
                    <a:pt x="4574" y="21600"/>
                    <a:pt x="5336" y="21600"/>
                  </a:cubicBezTo>
                  <a:cubicBezTo>
                    <a:pt x="5336" y="21285"/>
                    <a:pt x="5336" y="21127"/>
                    <a:pt x="5336" y="20969"/>
                  </a:cubicBezTo>
                  <a:cubicBezTo>
                    <a:pt x="5336" y="20339"/>
                    <a:pt x="4828" y="20812"/>
                    <a:pt x="4574" y="20496"/>
                  </a:cubicBezTo>
                  <a:cubicBezTo>
                    <a:pt x="4320" y="20023"/>
                    <a:pt x="6099" y="19393"/>
                    <a:pt x="7624" y="19077"/>
                  </a:cubicBezTo>
                  <a:cubicBezTo>
                    <a:pt x="9402" y="18604"/>
                    <a:pt x="10165" y="18447"/>
                    <a:pt x="10165" y="17974"/>
                  </a:cubicBezTo>
                  <a:cubicBezTo>
                    <a:pt x="10419" y="17658"/>
                    <a:pt x="10165" y="16555"/>
                    <a:pt x="10419" y="16239"/>
                  </a:cubicBezTo>
                  <a:cubicBezTo>
                    <a:pt x="10673" y="15766"/>
                    <a:pt x="10419" y="15451"/>
                    <a:pt x="10165" y="14505"/>
                  </a:cubicBezTo>
                  <a:cubicBezTo>
                    <a:pt x="9911" y="13717"/>
                    <a:pt x="9402" y="13559"/>
                    <a:pt x="9148" y="12928"/>
                  </a:cubicBezTo>
                  <a:cubicBezTo>
                    <a:pt x="8894" y="12455"/>
                    <a:pt x="8894" y="11982"/>
                    <a:pt x="9402" y="11982"/>
                  </a:cubicBezTo>
                  <a:cubicBezTo>
                    <a:pt x="9911" y="11982"/>
                    <a:pt x="9911" y="11825"/>
                    <a:pt x="10419" y="11352"/>
                  </a:cubicBezTo>
                  <a:cubicBezTo>
                    <a:pt x="10927" y="10879"/>
                    <a:pt x="11181" y="11036"/>
                    <a:pt x="12198" y="10721"/>
                  </a:cubicBezTo>
                  <a:cubicBezTo>
                    <a:pt x="12960" y="10248"/>
                    <a:pt x="12960" y="9775"/>
                    <a:pt x="14231" y="9145"/>
                  </a:cubicBezTo>
                  <a:cubicBezTo>
                    <a:pt x="15501" y="8514"/>
                    <a:pt x="17026" y="8672"/>
                    <a:pt x="18296" y="8199"/>
                  </a:cubicBezTo>
                  <a:cubicBezTo>
                    <a:pt x="19567" y="7726"/>
                    <a:pt x="21600" y="5834"/>
                    <a:pt x="21600" y="5518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412670" y="3163928"/>
              <a:ext cx="299201" cy="302078"/>
            </a:xfrm>
            <a:custGeom>
              <a:rect b="b" l="l" r="r" t="t"/>
              <a:pathLst>
                <a:path extrusionOk="0" h="21600" w="21600">
                  <a:moveTo>
                    <a:pt x="20127" y="17231"/>
                  </a:moveTo>
                  <a:cubicBezTo>
                    <a:pt x="20127" y="16018"/>
                    <a:pt x="19391" y="16018"/>
                    <a:pt x="19391" y="15290"/>
                  </a:cubicBezTo>
                  <a:cubicBezTo>
                    <a:pt x="19391" y="14562"/>
                    <a:pt x="19391" y="13834"/>
                    <a:pt x="19145" y="13591"/>
                  </a:cubicBezTo>
                  <a:cubicBezTo>
                    <a:pt x="18900" y="13591"/>
                    <a:pt x="19145" y="12863"/>
                    <a:pt x="19636" y="12135"/>
                  </a:cubicBezTo>
                  <a:cubicBezTo>
                    <a:pt x="20127" y="11407"/>
                    <a:pt x="18655" y="11407"/>
                    <a:pt x="18409" y="10679"/>
                  </a:cubicBezTo>
                  <a:cubicBezTo>
                    <a:pt x="18409" y="10193"/>
                    <a:pt x="18900" y="8980"/>
                    <a:pt x="19391" y="7524"/>
                  </a:cubicBezTo>
                  <a:cubicBezTo>
                    <a:pt x="17673" y="6553"/>
                    <a:pt x="15955" y="5339"/>
                    <a:pt x="15955" y="5339"/>
                  </a:cubicBezTo>
                  <a:cubicBezTo>
                    <a:pt x="16200" y="4126"/>
                    <a:pt x="16200" y="4126"/>
                    <a:pt x="16200" y="4126"/>
                  </a:cubicBezTo>
                  <a:cubicBezTo>
                    <a:pt x="8591" y="243"/>
                    <a:pt x="8591" y="243"/>
                    <a:pt x="8591" y="243"/>
                  </a:cubicBezTo>
                  <a:cubicBezTo>
                    <a:pt x="8591" y="971"/>
                    <a:pt x="8345" y="1699"/>
                    <a:pt x="7855" y="1942"/>
                  </a:cubicBezTo>
                  <a:cubicBezTo>
                    <a:pt x="7118" y="2184"/>
                    <a:pt x="8591" y="3155"/>
                    <a:pt x="7855" y="3155"/>
                  </a:cubicBezTo>
                  <a:cubicBezTo>
                    <a:pt x="7118" y="3398"/>
                    <a:pt x="5645" y="2670"/>
                    <a:pt x="4664" y="3155"/>
                  </a:cubicBezTo>
                  <a:cubicBezTo>
                    <a:pt x="3927" y="3398"/>
                    <a:pt x="4173" y="1699"/>
                    <a:pt x="4664" y="0"/>
                  </a:cubicBezTo>
                  <a:cubicBezTo>
                    <a:pt x="2945" y="243"/>
                    <a:pt x="2945" y="243"/>
                    <a:pt x="2945" y="243"/>
                  </a:cubicBezTo>
                  <a:cubicBezTo>
                    <a:pt x="2945" y="243"/>
                    <a:pt x="2700" y="243"/>
                    <a:pt x="2209" y="485"/>
                  </a:cubicBezTo>
                  <a:cubicBezTo>
                    <a:pt x="2455" y="1213"/>
                    <a:pt x="2455" y="1213"/>
                    <a:pt x="2455" y="1213"/>
                  </a:cubicBezTo>
                  <a:cubicBezTo>
                    <a:pt x="2455" y="1213"/>
                    <a:pt x="2945" y="2184"/>
                    <a:pt x="2700" y="2670"/>
                  </a:cubicBezTo>
                  <a:cubicBezTo>
                    <a:pt x="2700" y="2912"/>
                    <a:pt x="2209" y="2912"/>
                    <a:pt x="1964" y="2912"/>
                  </a:cubicBezTo>
                  <a:cubicBezTo>
                    <a:pt x="1964" y="3640"/>
                    <a:pt x="1964" y="3883"/>
                    <a:pt x="1964" y="3883"/>
                  </a:cubicBezTo>
                  <a:cubicBezTo>
                    <a:pt x="2455" y="4369"/>
                    <a:pt x="2455" y="4369"/>
                    <a:pt x="2455" y="4369"/>
                  </a:cubicBezTo>
                  <a:cubicBezTo>
                    <a:pt x="2455" y="4369"/>
                    <a:pt x="1473" y="6310"/>
                    <a:pt x="982" y="6553"/>
                  </a:cubicBezTo>
                  <a:cubicBezTo>
                    <a:pt x="736" y="6553"/>
                    <a:pt x="491" y="6796"/>
                    <a:pt x="0" y="7038"/>
                  </a:cubicBezTo>
                  <a:cubicBezTo>
                    <a:pt x="491" y="8494"/>
                    <a:pt x="736" y="10193"/>
                    <a:pt x="1227" y="10679"/>
                  </a:cubicBezTo>
                  <a:cubicBezTo>
                    <a:pt x="2209" y="11649"/>
                    <a:pt x="2209" y="12620"/>
                    <a:pt x="2209" y="13348"/>
                  </a:cubicBezTo>
                  <a:cubicBezTo>
                    <a:pt x="2455" y="13834"/>
                    <a:pt x="3436" y="14562"/>
                    <a:pt x="2700" y="14804"/>
                  </a:cubicBezTo>
                  <a:cubicBezTo>
                    <a:pt x="2455" y="15047"/>
                    <a:pt x="1964" y="14562"/>
                    <a:pt x="1718" y="14076"/>
                  </a:cubicBezTo>
                  <a:cubicBezTo>
                    <a:pt x="1718" y="14076"/>
                    <a:pt x="1718" y="14319"/>
                    <a:pt x="1473" y="14319"/>
                  </a:cubicBezTo>
                  <a:cubicBezTo>
                    <a:pt x="1473" y="14319"/>
                    <a:pt x="1473" y="14319"/>
                    <a:pt x="1473" y="14562"/>
                  </a:cubicBezTo>
                  <a:cubicBezTo>
                    <a:pt x="1964" y="14804"/>
                    <a:pt x="2700" y="15290"/>
                    <a:pt x="2945" y="15290"/>
                  </a:cubicBezTo>
                  <a:cubicBezTo>
                    <a:pt x="3436" y="15290"/>
                    <a:pt x="4173" y="15775"/>
                    <a:pt x="4664" y="16018"/>
                  </a:cubicBezTo>
                  <a:cubicBezTo>
                    <a:pt x="5155" y="16018"/>
                    <a:pt x="7118" y="16746"/>
                    <a:pt x="7364" y="16989"/>
                  </a:cubicBezTo>
                  <a:cubicBezTo>
                    <a:pt x="7364" y="17231"/>
                    <a:pt x="7364" y="17231"/>
                    <a:pt x="7364" y="17231"/>
                  </a:cubicBezTo>
                  <a:cubicBezTo>
                    <a:pt x="7855" y="17231"/>
                    <a:pt x="8345" y="17231"/>
                    <a:pt x="8836" y="17231"/>
                  </a:cubicBezTo>
                  <a:cubicBezTo>
                    <a:pt x="8836" y="17231"/>
                    <a:pt x="8836" y="17231"/>
                    <a:pt x="9082" y="17231"/>
                  </a:cubicBezTo>
                  <a:cubicBezTo>
                    <a:pt x="9573" y="17231"/>
                    <a:pt x="10555" y="19658"/>
                    <a:pt x="10555" y="21115"/>
                  </a:cubicBezTo>
                  <a:cubicBezTo>
                    <a:pt x="10800" y="21115"/>
                    <a:pt x="11291" y="21115"/>
                    <a:pt x="11536" y="21115"/>
                  </a:cubicBezTo>
                  <a:cubicBezTo>
                    <a:pt x="11782" y="21115"/>
                    <a:pt x="12273" y="20872"/>
                    <a:pt x="12764" y="20872"/>
                  </a:cubicBezTo>
                  <a:cubicBezTo>
                    <a:pt x="13255" y="21115"/>
                    <a:pt x="13009" y="21600"/>
                    <a:pt x="13500" y="21600"/>
                  </a:cubicBezTo>
                  <a:cubicBezTo>
                    <a:pt x="13745" y="21600"/>
                    <a:pt x="14727" y="21357"/>
                    <a:pt x="14973" y="21357"/>
                  </a:cubicBezTo>
                  <a:cubicBezTo>
                    <a:pt x="15464" y="21357"/>
                    <a:pt x="16200" y="21600"/>
                    <a:pt x="16200" y="21115"/>
                  </a:cubicBezTo>
                  <a:cubicBezTo>
                    <a:pt x="16200" y="20872"/>
                    <a:pt x="16445" y="20387"/>
                    <a:pt x="16936" y="20387"/>
                  </a:cubicBezTo>
                  <a:cubicBezTo>
                    <a:pt x="17182" y="20629"/>
                    <a:pt x="17673" y="20872"/>
                    <a:pt x="18164" y="20629"/>
                  </a:cubicBezTo>
                  <a:cubicBezTo>
                    <a:pt x="18409" y="20144"/>
                    <a:pt x="19391" y="20629"/>
                    <a:pt x="19391" y="20144"/>
                  </a:cubicBezTo>
                  <a:cubicBezTo>
                    <a:pt x="19636" y="19901"/>
                    <a:pt x="20618" y="19416"/>
                    <a:pt x="21600" y="19173"/>
                  </a:cubicBezTo>
                  <a:cubicBezTo>
                    <a:pt x="21600" y="17960"/>
                    <a:pt x="20127" y="18445"/>
                    <a:pt x="20127" y="17231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500417" y="3405589"/>
              <a:ext cx="86518" cy="208309"/>
            </a:xfrm>
            <a:custGeom>
              <a:rect b="b" l="l" r="r" t="t"/>
              <a:pathLst>
                <a:path extrusionOk="0" h="21279" w="20299">
                  <a:moveTo>
                    <a:pt x="19200" y="13935"/>
                  </a:moveTo>
                  <a:cubicBezTo>
                    <a:pt x="18400" y="13587"/>
                    <a:pt x="16800" y="12890"/>
                    <a:pt x="16000" y="12542"/>
                  </a:cubicBezTo>
                  <a:cubicBezTo>
                    <a:pt x="16000" y="12542"/>
                    <a:pt x="16000" y="12890"/>
                    <a:pt x="15200" y="12890"/>
                  </a:cubicBezTo>
                  <a:cubicBezTo>
                    <a:pt x="13600" y="13935"/>
                    <a:pt x="8800" y="10800"/>
                    <a:pt x="8800" y="8710"/>
                  </a:cubicBezTo>
                  <a:cubicBezTo>
                    <a:pt x="8000" y="6619"/>
                    <a:pt x="11200" y="5574"/>
                    <a:pt x="8800" y="3832"/>
                  </a:cubicBezTo>
                  <a:cubicBezTo>
                    <a:pt x="7200" y="2090"/>
                    <a:pt x="6400" y="348"/>
                    <a:pt x="8000" y="0"/>
                  </a:cubicBezTo>
                  <a:cubicBezTo>
                    <a:pt x="6400" y="0"/>
                    <a:pt x="4800" y="0"/>
                    <a:pt x="3200" y="0"/>
                  </a:cubicBezTo>
                  <a:cubicBezTo>
                    <a:pt x="4000" y="697"/>
                    <a:pt x="5600" y="2439"/>
                    <a:pt x="5600" y="2787"/>
                  </a:cubicBezTo>
                  <a:cubicBezTo>
                    <a:pt x="5600" y="3484"/>
                    <a:pt x="4000" y="2787"/>
                    <a:pt x="3200" y="3484"/>
                  </a:cubicBezTo>
                  <a:cubicBezTo>
                    <a:pt x="3200" y="4181"/>
                    <a:pt x="2400" y="7316"/>
                    <a:pt x="4000" y="8013"/>
                  </a:cubicBezTo>
                  <a:cubicBezTo>
                    <a:pt x="5600" y="8361"/>
                    <a:pt x="1600" y="8013"/>
                    <a:pt x="1600" y="8710"/>
                  </a:cubicBezTo>
                  <a:cubicBezTo>
                    <a:pt x="1600" y="9058"/>
                    <a:pt x="800" y="11148"/>
                    <a:pt x="0" y="11497"/>
                  </a:cubicBezTo>
                  <a:cubicBezTo>
                    <a:pt x="0" y="11497"/>
                    <a:pt x="800" y="11845"/>
                    <a:pt x="1600" y="12542"/>
                  </a:cubicBezTo>
                  <a:cubicBezTo>
                    <a:pt x="1600" y="12542"/>
                    <a:pt x="1600" y="12542"/>
                    <a:pt x="1600" y="12542"/>
                  </a:cubicBezTo>
                  <a:cubicBezTo>
                    <a:pt x="2400" y="12542"/>
                    <a:pt x="4800" y="13935"/>
                    <a:pt x="5600" y="13935"/>
                  </a:cubicBezTo>
                  <a:cubicBezTo>
                    <a:pt x="7200" y="13935"/>
                    <a:pt x="10400" y="13239"/>
                    <a:pt x="11200" y="14284"/>
                  </a:cubicBezTo>
                  <a:cubicBezTo>
                    <a:pt x="11200" y="15329"/>
                    <a:pt x="9600" y="17419"/>
                    <a:pt x="9600" y="17768"/>
                  </a:cubicBezTo>
                  <a:cubicBezTo>
                    <a:pt x="10400" y="18465"/>
                    <a:pt x="15200" y="21600"/>
                    <a:pt x="15200" y="21252"/>
                  </a:cubicBezTo>
                  <a:cubicBezTo>
                    <a:pt x="16000" y="20903"/>
                    <a:pt x="14400" y="19510"/>
                    <a:pt x="16000" y="18813"/>
                  </a:cubicBezTo>
                  <a:cubicBezTo>
                    <a:pt x="17600" y="18116"/>
                    <a:pt x="20000" y="18813"/>
                    <a:pt x="20000" y="17071"/>
                  </a:cubicBezTo>
                  <a:cubicBezTo>
                    <a:pt x="19200" y="14981"/>
                    <a:pt x="21600" y="14981"/>
                    <a:pt x="19200" y="1393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9093696" y="3721044"/>
              <a:ext cx="78435" cy="56638"/>
            </a:xfrm>
            <a:custGeom>
              <a:rect b="b" l="l" r="r" t="t"/>
              <a:pathLst>
                <a:path extrusionOk="0" h="17009" w="19308">
                  <a:moveTo>
                    <a:pt x="0" y="364"/>
                  </a:moveTo>
                  <a:cubicBezTo>
                    <a:pt x="0" y="-2722"/>
                    <a:pt x="21600" y="14764"/>
                    <a:pt x="19108" y="16821"/>
                  </a:cubicBezTo>
                  <a:cubicBezTo>
                    <a:pt x="16615" y="18878"/>
                    <a:pt x="0" y="3449"/>
                    <a:pt x="0" y="36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474255" y="1946118"/>
              <a:ext cx="207140" cy="139938"/>
            </a:xfrm>
            <a:custGeom>
              <a:rect b="b" l="l" r="r" t="t"/>
              <a:pathLst>
                <a:path extrusionOk="0" h="21013" w="21600">
                  <a:moveTo>
                    <a:pt x="17705" y="17185"/>
                  </a:moveTo>
                  <a:cubicBezTo>
                    <a:pt x="18413" y="17699"/>
                    <a:pt x="18059" y="18213"/>
                    <a:pt x="18767" y="18213"/>
                  </a:cubicBezTo>
                  <a:cubicBezTo>
                    <a:pt x="19121" y="18213"/>
                    <a:pt x="20184" y="18213"/>
                    <a:pt x="20892" y="19242"/>
                  </a:cubicBezTo>
                  <a:cubicBezTo>
                    <a:pt x="21246" y="18728"/>
                    <a:pt x="21600" y="18728"/>
                    <a:pt x="21600" y="18728"/>
                  </a:cubicBezTo>
                  <a:cubicBezTo>
                    <a:pt x="21600" y="18728"/>
                    <a:pt x="21246" y="14613"/>
                    <a:pt x="21246" y="13070"/>
                  </a:cubicBezTo>
                  <a:cubicBezTo>
                    <a:pt x="20892" y="12042"/>
                    <a:pt x="18413" y="10499"/>
                    <a:pt x="18413" y="10499"/>
                  </a:cubicBezTo>
                  <a:cubicBezTo>
                    <a:pt x="18059" y="6899"/>
                    <a:pt x="18059" y="6899"/>
                    <a:pt x="18059" y="6899"/>
                  </a:cubicBezTo>
                  <a:cubicBezTo>
                    <a:pt x="18059" y="6899"/>
                    <a:pt x="14872" y="7928"/>
                    <a:pt x="14164" y="7413"/>
                  </a:cubicBezTo>
                  <a:cubicBezTo>
                    <a:pt x="13456" y="6899"/>
                    <a:pt x="12393" y="7928"/>
                    <a:pt x="11685" y="6899"/>
                  </a:cubicBezTo>
                  <a:cubicBezTo>
                    <a:pt x="11331" y="5870"/>
                    <a:pt x="10269" y="7413"/>
                    <a:pt x="9207" y="6385"/>
                  </a:cubicBezTo>
                  <a:cubicBezTo>
                    <a:pt x="8144" y="5870"/>
                    <a:pt x="5311" y="6899"/>
                    <a:pt x="5311" y="6385"/>
                  </a:cubicBezTo>
                  <a:cubicBezTo>
                    <a:pt x="4957" y="5356"/>
                    <a:pt x="6374" y="3299"/>
                    <a:pt x="7082" y="3813"/>
                  </a:cubicBezTo>
                  <a:cubicBezTo>
                    <a:pt x="7436" y="3813"/>
                    <a:pt x="7790" y="3813"/>
                    <a:pt x="8144" y="3813"/>
                  </a:cubicBezTo>
                  <a:cubicBezTo>
                    <a:pt x="8498" y="2785"/>
                    <a:pt x="9207" y="728"/>
                    <a:pt x="9207" y="213"/>
                  </a:cubicBezTo>
                  <a:cubicBezTo>
                    <a:pt x="8852" y="-301"/>
                    <a:pt x="7790" y="213"/>
                    <a:pt x="7082" y="728"/>
                  </a:cubicBezTo>
                  <a:cubicBezTo>
                    <a:pt x="6374" y="1756"/>
                    <a:pt x="5311" y="728"/>
                    <a:pt x="4957" y="1756"/>
                  </a:cubicBezTo>
                  <a:cubicBezTo>
                    <a:pt x="4603" y="2785"/>
                    <a:pt x="4249" y="3813"/>
                    <a:pt x="3541" y="3813"/>
                  </a:cubicBezTo>
                  <a:cubicBezTo>
                    <a:pt x="2833" y="3813"/>
                    <a:pt x="3541" y="5870"/>
                    <a:pt x="2833" y="6385"/>
                  </a:cubicBezTo>
                  <a:cubicBezTo>
                    <a:pt x="1770" y="6899"/>
                    <a:pt x="354" y="6385"/>
                    <a:pt x="0" y="7413"/>
                  </a:cubicBezTo>
                  <a:cubicBezTo>
                    <a:pt x="0" y="8956"/>
                    <a:pt x="1770" y="9470"/>
                    <a:pt x="1770" y="11013"/>
                  </a:cubicBezTo>
                  <a:cubicBezTo>
                    <a:pt x="1770" y="12042"/>
                    <a:pt x="2833" y="13585"/>
                    <a:pt x="2125" y="14613"/>
                  </a:cubicBezTo>
                  <a:cubicBezTo>
                    <a:pt x="1416" y="15128"/>
                    <a:pt x="1062" y="16670"/>
                    <a:pt x="1062" y="18728"/>
                  </a:cubicBezTo>
                  <a:cubicBezTo>
                    <a:pt x="1416" y="19242"/>
                    <a:pt x="2125" y="19756"/>
                    <a:pt x="2125" y="19242"/>
                  </a:cubicBezTo>
                  <a:cubicBezTo>
                    <a:pt x="2833" y="17699"/>
                    <a:pt x="5311" y="19242"/>
                    <a:pt x="5311" y="17699"/>
                  </a:cubicBezTo>
                  <a:cubicBezTo>
                    <a:pt x="5311" y="16670"/>
                    <a:pt x="7790" y="17185"/>
                    <a:pt x="7790" y="16156"/>
                  </a:cubicBezTo>
                  <a:cubicBezTo>
                    <a:pt x="7790" y="14613"/>
                    <a:pt x="9561" y="12042"/>
                    <a:pt x="10623" y="12556"/>
                  </a:cubicBezTo>
                  <a:cubicBezTo>
                    <a:pt x="11331" y="12556"/>
                    <a:pt x="10269" y="15128"/>
                    <a:pt x="11685" y="15642"/>
                  </a:cubicBezTo>
                  <a:cubicBezTo>
                    <a:pt x="12748" y="16670"/>
                    <a:pt x="10977" y="19756"/>
                    <a:pt x="11685" y="20785"/>
                  </a:cubicBezTo>
                  <a:cubicBezTo>
                    <a:pt x="12039" y="21299"/>
                    <a:pt x="12393" y="20785"/>
                    <a:pt x="13102" y="20785"/>
                  </a:cubicBezTo>
                  <a:cubicBezTo>
                    <a:pt x="13456" y="20785"/>
                    <a:pt x="14164" y="20270"/>
                    <a:pt x="14518" y="20270"/>
                  </a:cubicBezTo>
                  <a:cubicBezTo>
                    <a:pt x="15580" y="18728"/>
                    <a:pt x="17351" y="16670"/>
                    <a:pt x="17705" y="1718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2463823" y="2429792"/>
              <a:ext cx="20399" cy="43794"/>
            </a:xfrm>
            <a:custGeom>
              <a:rect b="b" l="l" r="r" t="t"/>
              <a:pathLst>
                <a:path extrusionOk="0" h="18267" w="19144">
                  <a:moveTo>
                    <a:pt x="18514" y="17977"/>
                  </a:moveTo>
                  <a:cubicBezTo>
                    <a:pt x="18514" y="19417"/>
                    <a:pt x="9257" y="15097"/>
                    <a:pt x="9257" y="13657"/>
                  </a:cubicBezTo>
                  <a:cubicBezTo>
                    <a:pt x="9257" y="10777"/>
                    <a:pt x="0" y="9337"/>
                    <a:pt x="0" y="5017"/>
                  </a:cubicBezTo>
                  <a:cubicBezTo>
                    <a:pt x="0" y="697"/>
                    <a:pt x="3086" y="-2183"/>
                    <a:pt x="9257" y="2137"/>
                  </a:cubicBezTo>
                  <a:cubicBezTo>
                    <a:pt x="15429" y="6457"/>
                    <a:pt x="12343" y="9337"/>
                    <a:pt x="12343" y="10777"/>
                  </a:cubicBezTo>
                  <a:cubicBezTo>
                    <a:pt x="12343" y="12217"/>
                    <a:pt x="21600" y="15097"/>
                    <a:pt x="18514" y="1797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2918556" y="2842759"/>
              <a:ext cx="27384" cy="22845"/>
            </a:xfrm>
            <a:custGeom>
              <a:rect b="b" l="l" r="r" t="t"/>
              <a:pathLst>
                <a:path extrusionOk="0" h="18054" w="18690">
                  <a:moveTo>
                    <a:pt x="2714" y="16936"/>
                  </a:moveTo>
                  <a:cubicBezTo>
                    <a:pt x="-2086" y="14236"/>
                    <a:pt x="5114" y="8836"/>
                    <a:pt x="314" y="6136"/>
                  </a:cubicBezTo>
                  <a:cubicBezTo>
                    <a:pt x="-2086" y="3436"/>
                    <a:pt x="9914" y="-1964"/>
                    <a:pt x="14714" y="736"/>
                  </a:cubicBezTo>
                  <a:cubicBezTo>
                    <a:pt x="19514" y="6136"/>
                    <a:pt x="19514" y="11536"/>
                    <a:pt x="17114" y="14236"/>
                  </a:cubicBezTo>
                  <a:cubicBezTo>
                    <a:pt x="12314" y="16936"/>
                    <a:pt x="2714" y="19636"/>
                    <a:pt x="2714" y="16936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801055" y="1931165"/>
              <a:ext cx="90624" cy="77678"/>
            </a:xfrm>
            <a:custGeom>
              <a:rect b="b" l="l" r="r" t="t"/>
              <a:pathLst>
                <a:path extrusionOk="0" h="21600" w="21600">
                  <a:moveTo>
                    <a:pt x="20000" y="16904"/>
                  </a:moveTo>
                  <a:cubicBezTo>
                    <a:pt x="20000" y="15026"/>
                    <a:pt x="16000" y="13148"/>
                    <a:pt x="16000" y="11270"/>
                  </a:cubicBezTo>
                  <a:cubicBezTo>
                    <a:pt x="16000" y="9391"/>
                    <a:pt x="13600" y="6574"/>
                    <a:pt x="13600" y="4696"/>
                  </a:cubicBezTo>
                  <a:cubicBezTo>
                    <a:pt x="13600" y="3757"/>
                    <a:pt x="12800" y="1878"/>
                    <a:pt x="12000" y="939"/>
                  </a:cubicBezTo>
                  <a:cubicBezTo>
                    <a:pt x="10400" y="0"/>
                    <a:pt x="8000" y="0"/>
                    <a:pt x="6400" y="0"/>
                  </a:cubicBezTo>
                  <a:cubicBezTo>
                    <a:pt x="4000" y="0"/>
                    <a:pt x="2400" y="939"/>
                    <a:pt x="0" y="1878"/>
                  </a:cubicBezTo>
                  <a:cubicBezTo>
                    <a:pt x="800" y="3757"/>
                    <a:pt x="0" y="4696"/>
                    <a:pt x="800" y="7513"/>
                  </a:cubicBezTo>
                  <a:cubicBezTo>
                    <a:pt x="2400" y="11270"/>
                    <a:pt x="4800" y="9391"/>
                    <a:pt x="6400" y="10330"/>
                  </a:cubicBezTo>
                  <a:cubicBezTo>
                    <a:pt x="6400" y="10330"/>
                    <a:pt x="7200" y="11270"/>
                    <a:pt x="7200" y="13148"/>
                  </a:cubicBezTo>
                  <a:cubicBezTo>
                    <a:pt x="7200" y="13148"/>
                    <a:pt x="7200" y="13148"/>
                    <a:pt x="8000" y="13148"/>
                  </a:cubicBezTo>
                  <a:cubicBezTo>
                    <a:pt x="8800" y="13148"/>
                    <a:pt x="9600" y="14087"/>
                    <a:pt x="9600" y="14087"/>
                  </a:cubicBezTo>
                  <a:cubicBezTo>
                    <a:pt x="11200" y="15026"/>
                    <a:pt x="12000" y="15965"/>
                    <a:pt x="12800" y="15965"/>
                  </a:cubicBezTo>
                  <a:cubicBezTo>
                    <a:pt x="13600" y="16904"/>
                    <a:pt x="14400" y="15026"/>
                    <a:pt x="16000" y="17843"/>
                  </a:cubicBezTo>
                  <a:cubicBezTo>
                    <a:pt x="16800" y="19722"/>
                    <a:pt x="17600" y="19722"/>
                    <a:pt x="16800" y="21600"/>
                  </a:cubicBezTo>
                  <a:cubicBezTo>
                    <a:pt x="18400" y="21600"/>
                    <a:pt x="20000" y="21600"/>
                    <a:pt x="21600" y="20661"/>
                  </a:cubicBezTo>
                  <a:cubicBezTo>
                    <a:pt x="20800" y="18783"/>
                    <a:pt x="20000" y="17843"/>
                    <a:pt x="20000" y="16904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5841332" y="1913903"/>
              <a:ext cx="131997" cy="109325"/>
            </a:xfrm>
            <a:custGeom>
              <a:rect b="b" l="l" r="r" t="t"/>
              <a:pathLst>
                <a:path extrusionOk="0" h="21600" w="20864">
                  <a:moveTo>
                    <a:pt x="20520" y="6750"/>
                  </a:moveTo>
                  <a:cubicBezTo>
                    <a:pt x="19980" y="6075"/>
                    <a:pt x="18360" y="3375"/>
                    <a:pt x="16200" y="675"/>
                  </a:cubicBezTo>
                  <a:cubicBezTo>
                    <a:pt x="15660" y="2700"/>
                    <a:pt x="14040" y="2025"/>
                    <a:pt x="13500" y="3375"/>
                  </a:cubicBezTo>
                  <a:cubicBezTo>
                    <a:pt x="13500" y="4725"/>
                    <a:pt x="12420" y="3375"/>
                    <a:pt x="11880" y="3375"/>
                  </a:cubicBezTo>
                  <a:cubicBezTo>
                    <a:pt x="11340" y="3375"/>
                    <a:pt x="9720" y="675"/>
                    <a:pt x="8640" y="675"/>
                  </a:cubicBezTo>
                  <a:cubicBezTo>
                    <a:pt x="8100" y="675"/>
                    <a:pt x="7560" y="0"/>
                    <a:pt x="7020" y="0"/>
                  </a:cubicBezTo>
                  <a:cubicBezTo>
                    <a:pt x="6480" y="675"/>
                    <a:pt x="5940" y="1350"/>
                    <a:pt x="5940" y="2025"/>
                  </a:cubicBezTo>
                  <a:cubicBezTo>
                    <a:pt x="6480" y="2700"/>
                    <a:pt x="8100" y="3375"/>
                    <a:pt x="7560" y="4050"/>
                  </a:cubicBezTo>
                  <a:cubicBezTo>
                    <a:pt x="7020" y="4725"/>
                    <a:pt x="4860" y="4725"/>
                    <a:pt x="4320" y="4050"/>
                  </a:cubicBezTo>
                  <a:cubicBezTo>
                    <a:pt x="3780" y="3375"/>
                    <a:pt x="1620" y="2025"/>
                    <a:pt x="1080" y="2700"/>
                  </a:cubicBezTo>
                  <a:cubicBezTo>
                    <a:pt x="1080" y="3375"/>
                    <a:pt x="3240" y="6075"/>
                    <a:pt x="2700" y="6750"/>
                  </a:cubicBezTo>
                  <a:cubicBezTo>
                    <a:pt x="2700" y="8100"/>
                    <a:pt x="4320" y="10125"/>
                    <a:pt x="4320" y="11475"/>
                  </a:cubicBezTo>
                  <a:cubicBezTo>
                    <a:pt x="4320" y="12825"/>
                    <a:pt x="7020" y="14175"/>
                    <a:pt x="7020" y="15525"/>
                  </a:cubicBezTo>
                  <a:cubicBezTo>
                    <a:pt x="7020" y="16200"/>
                    <a:pt x="7560" y="16875"/>
                    <a:pt x="8100" y="18225"/>
                  </a:cubicBezTo>
                  <a:cubicBezTo>
                    <a:pt x="9720" y="16875"/>
                    <a:pt x="11880" y="14850"/>
                    <a:pt x="12960" y="14175"/>
                  </a:cubicBezTo>
                  <a:cubicBezTo>
                    <a:pt x="15120" y="12825"/>
                    <a:pt x="14040" y="18225"/>
                    <a:pt x="14040" y="18900"/>
                  </a:cubicBezTo>
                  <a:cubicBezTo>
                    <a:pt x="13500" y="19575"/>
                    <a:pt x="15120" y="20925"/>
                    <a:pt x="16740" y="21600"/>
                  </a:cubicBezTo>
                  <a:cubicBezTo>
                    <a:pt x="16740" y="20925"/>
                    <a:pt x="17280" y="19575"/>
                    <a:pt x="17820" y="18900"/>
                  </a:cubicBezTo>
                  <a:cubicBezTo>
                    <a:pt x="19980" y="15525"/>
                    <a:pt x="21600" y="10125"/>
                    <a:pt x="20520" y="6750"/>
                  </a:cubicBezTo>
                  <a:close/>
                  <a:moveTo>
                    <a:pt x="2160" y="14850"/>
                  </a:moveTo>
                  <a:cubicBezTo>
                    <a:pt x="1620" y="14850"/>
                    <a:pt x="1080" y="14175"/>
                    <a:pt x="0" y="13500"/>
                  </a:cubicBezTo>
                  <a:cubicBezTo>
                    <a:pt x="0" y="14850"/>
                    <a:pt x="0" y="16200"/>
                    <a:pt x="1620" y="16875"/>
                  </a:cubicBezTo>
                  <a:cubicBezTo>
                    <a:pt x="3240" y="17550"/>
                    <a:pt x="540" y="18225"/>
                    <a:pt x="4320" y="18900"/>
                  </a:cubicBezTo>
                  <a:cubicBezTo>
                    <a:pt x="4320" y="18900"/>
                    <a:pt x="4860" y="18900"/>
                    <a:pt x="4860" y="18900"/>
                  </a:cubicBezTo>
                  <a:cubicBezTo>
                    <a:pt x="5400" y="17550"/>
                    <a:pt x="4860" y="17550"/>
                    <a:pt x="4320" y="16200"/>
                  </a:cubicBezTo>
                  <a:cubicBezTo>
                    <a:pt x="3240" y="14175"/>
                    <a:pt x="2700" y="15525"/>
                    <a:pt x="2160" y="1485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6279636" y="2029074"/>
              <a:ext cx="388813" cy="277537"/>
            </a:xfrm>
            <a:custGeom>
              <a:rect b="b" l="l" r="r" t="t"/>
              <a:pathLst>
                <a:path extrusionOk="0" h="21155" w="21465">
                  <a:moveTo>
                    <a:pt x="20714" y="2897"/>
                  </a:moveTo>
                  <a:cubicBezTo>
                    <a:pt x="20338" y="2897"/>
                    <a:pt x="20526" y="2637"/>
                    <a:pt x="20150" y="2376"/>
                  </a:cubicBezTo>
                  <a:cubicBezTo>
                    <a:pt x="19962" y="2116"/>
                    <a:pt x="19023" y="3157"/>
                    <a:pt x="18460" y="3938"/>
                  </a:cubicBezTo>
                  <a:cubicBezTo>
                    <a:pt x="18272" y="3938"/>
                    <a:pt x="17896" y="4198"/>
                    <a:pt x="17708" y="4198"/>
                  </a:cubicBezTo>
                  <a:cubicBezTo>
                    <a:pt x="17333" y="4198"/>
                    <a:pt x="17145" y="4458"/>
                    <a:pt x="16957" y="4198"/>
                  </a:cubicBezTo>
                  <a:cubicBezTo>
                    <a:pt x="16582" y="3678"/>
                    <a:pt x="17521" y="2116"/>
                    <a:pt x="16957" y="1596"/>
                  </a:cubicBezTo>
                  <a:cubicBezTo>
                    <a:pt x="16206" y="1335"/>
                    <a:pt x="16769" y="34"/>
                    <a:pt x="16394" y="34"/>
                  </a:cubicBezTo>
                  <a:cubicBezTo>
                    <a:pt x="15830" y="-226"/>
                    <a:pt x="14891" y="1075"/>
                    <a:pt x="14891" y="1856"/>
                  </a:cubicBezTo>
                  <a:cubicBezTo>
                    <a:pt x="14891" y="2376"/>
                    <a:pt x="13576" y="2116"/>
                    <a:pt x="13576" y="2637"/>
                  </a:cubicBezTo>
                  <a:cubicBezTo>
                    <a:pt x="13576" y="3417"/>
                    <a:pt x="12262" y="2637"/>
                    <a:pt x="11886" y="3417"/>
                  </a:cubicBezTo>
                  <a:cubicBezTo>
                    <a:pt x="11698" y="3938"/>
                    <a:pt x="11135" y="2897"/>
                    <a:pt x="10571" y="2897"/>
                  </a:cubicBezTo>
                  <a:cubicBezTo>
                    <a:pt x="10195" y="2897"/>
                    <a:pt x="10008" y="2116"/>
                    <a:pt x="9444" y="2116"/>
                  </a:cubicBezTo>
                  <a:cubicBezTo>
                    <a:pt x="8881" y="2376"/>
                    <a:pt x="8505" y="2116"/>
                    <a:pt x="8129" y="1856"/>
                  </a:cubicBezTo>
                  <a:cubicBezTo>
                    <a:pt x="7754" y="1856"/>
                    <a:pt x="7378" y="3157"/>
                    <a:pt x="7002" y="2897"/>
                  </a:cubicBezTo>
                  <a:cubicBezTo>
                    <a:pt x="6439" y="2637"/>
                    <a:pt x="6251" y="4198"/>
                    <a:pt x="6063" y="4979"/>
                  </a:cubicBezTo>
                  <a:cubicBezTo>
                    <a:pt x="5875" y="5760"/>
                    <a:pt x="3809" y="5760"/>
                    <a:pt x="3997" y="6801"/>
                  </a:cubicBezTo>
                  <a:cubicBezTo>
                    <a:pt x="3997" y="7581"/>
                    <a:pt x="2682" y="7841"/>
                    <a:pt x="2682" y="7321"/>
                  </a:cubicBezTo>
                  <a:cubicBezTo>
                    <a:pt x="2495" y="6801"/>
                    <a:pt x="1743" y="7061"/>
                    <a:pt x="1555" y="7061"/>
                  </a:cubicBezTo>
                  <a:cubicBezTo>
                    <a:pt x="1368" y="6801"/>
                    <a:pt x="804" y="7061"/>
                    <a:pt x="804" y="7841"/>
                  </a:cubicBezTo>
                  <a:cubicBezTo>
                    <a:pt x="992" y="8882"/>
                    <a:pt x="428" y="9143"/>
                    <a:pt x="241" y="9663"/>
                  </a:cubicBezTo>
                  <a:cubicBezTo>
                    <a:pt x="241" y="9923"/>
                    <a:pt x="-135" y="10964"/>
                    <a:pt x="53" y="11485"/>
                  </a:cubicBezTo>
                  <a:cubicBezTo>
                    <a:pt x="428" y="12005"/>
                    <a:pt x="-135" y="12786"/>
                    <a:pt x="53" y="13567"/>
                  </a:cubicBezTo>
                  <a:cubicBezTo>
                    <a:pt x="428" y="14608"/>
                    <a:pt x="241" y="15649"/>
                    <a:pt x="428" y="15909"/>
                  </a:cubicBezTo>
                  <a:cubicBezTo>
                    <a:pt x="428" y="16429"/>
                    <a:pt x="1555" y="16169"/>
                    <a:pt x="1743" y="17210"/>
                  </a:cubicBezTo>
                  <a:cubicBezTo>
                    <a:pt x="2119" y="17991"/>
                    <a:pt x="428" y="19552"/>
                    <a:pt x="241" y="20073"/>
                  </a:cubicBezTo>
                  <a:cubicBezTo>
                    <a:pt x="241" y="20333"/>
                    <a:pt x="428" y="20593"/>
                    <a:pt x="616" y="20854"/>
                  </a:cubicBezTo>
                  <a:cubicBezTo>
                    <a:pt x="1180" y="20854"/>
                    <a:pt x="2119" y="20854"/>
                    <a:pt x="2870" y="21114"/>
                  </a:cubicBezTo>
                  <a:cubicBezTo>
                    <a:pt x="3809" y="21374"/>
                    <a:pt x="8881" y="20333"/>
                    <a:pt x="9068" y="20073"/>
                  </a:cubicBezTo>
                  <a:cubicBezTo>
                    <a:pt x="9068" y="19813"/>
                    <a:pt x="8881" y="18251"/>
                    <a:pt x="8881" y="17991"/>
                  </a:cubicBezTo>
                  <a:cubicBezTo>
                    <a:pt x="8881" y="17731"/>
                    <a:pt x="9444" y="16950"/>
                    <a:pt x="10008" y="16950"/>
                  </a:cubicBezTo>
                  <a:cubicBezTo>
                    <a:pt x="10571" y="16950"/>
                    <a:pt x="11135" y="17210"/>
                    <a:pt x="11135" y="16690"/>
                  </a:cubicBezTo>
                  <a:cubicBezTo>
                    <a:pt x="11135" y="16169"/>
                    <a:pt x="12637" y="15388"/>
                    <a:pt x="12637" y="15909"/>
                  </a:cubicBezTo>
                  <a:cubicBezTo>
                    <a:pt x="12825" y="16429"/>
                    <a:pt x="13388" y="16169"/>
                    <a:pt x="13388" y="14868"/>
                  </a:cubicBezTo>
                  <a:cubicBezTo>
                    <a:pt x="13388" y="13827"/>
                    <a:pt x="13388" y="12786"/>
                    <a:pt x="13952" y="12786"/>
                  </a:cubicBezTo>
                  <a:cubicBezTo>
                    <a:pt x="14515" y="12786"/>
                    <a:pt x="14891" y="12266"/>
                    <a:pt x="14891" y="11745"/>
                  </a:cubicBezTo>
                  <a:cubicBezTo>
                    <a:pt x="14891" y="11485"/>
                    <a:pt x="14328" y="10704"/>
                    <a:pt x="14515" y="10444"/>
                  </a:cubicBezTo>
                  <a:cubicBezTo>
                    <a:pt x="14515" y="10184"/>
                    <a:pt x="16018" y="11225"/>
                    <a:pt x="16206" y="10444"/>
                  </a:cubicBezTo>
                  <a:cubicBezTo>
                    <a:pt x="16394" y="9923"/>
                    <a:pt x="16018" y="9403"/>
                    <a:pt x="16206" y="8882"/>
                  </a:cubicBezTo>
                  <a:cubicBezTo>
                    <a:pt x="16394" y="8362"/>
                    <a:pt x="16957" y="7841"/>
                    <a:pt x="16957" y="7321"/>
                  </a:cubicBezTo>
                  <a:cubicBezTo>
                    <a:pt x="16957" y="6801"/>
                    <a:pt x="16957" y="6540"/>
                    <a:pt x="16769" y="6280"/>
                  </a:cubicBezTo>
                  <a:cubicBezTo>
                    <a:pt x="16394" y="5760"/>
                    <a:pt x="16582" y="5239"/>
                    <a:pt x="16957" y="4979"/>
                  </a:cubicBezTo>
                  <a:cubicBezTo>
                    <a:pt x="16957" y="4979"/>
                    <a:pt x="17145" y="4979"/>
                    <a:pt x="17145" y="4979"/>
                  </a:cubicBezTo>
                  <a:cubicBezTo>
                    <a:pt x="17521" y="4979"/>
                    <a:pt x="17708" y="4719"/>
                    <a:pt x="17896" y="4719"/>
                  </a:cubicBezTo>
                  <a:cubicBezTo>
                    <a:pt x="18460" y="3938"/>
                    <a:pt x="19587" y="3678"/>
                    <a:pt x="19962" y="3678"/>
                  </a:cubicBezTo>
                  <a:cubicBezTo>
                    <a:pt x="20338" y="3938"/>
                    <a:pt x="21089" y="3678"/>
                    <a:pt x="21465" y="3157"/>
                  </a:cubicBezTo>
                  <a:cubicBezTo>
                    <a:pt x="21277" y="2897"/>
                    <a:pt x="20902" y="2897"/>
                    <a:pt x="20714" y="2897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6290133" y="2070696"/>
              <a:ext cx="453116" cy="408525"/>
            </a:xfrm>
            <a:custGeom>
              <a:rect b="b" l="l" r="r" t="t"/>
              <a:pathLst>
                <a:path extrusionOk="0" h="21600" w="21600">
                  <a:moveTo>
                    <a:pt x="20626" y="2160"/>
                  </a:moveTo>
                  <a:cubicBezTo>
                    <a:pt x="19976" y="1980"/>
                    <a:pt x="19814" y="1260"/>
                    <a:pt x="19814" y="1080"/>
                  </a:cubicBezTo>
                  <a:cubicBezTo>
                    <a:pt x="19814" y="900"/>
                    <a:pt x="19164" y="540"/>
                    <a:pt x="18677" y="0"/>
                  </a:cubicBezTo>
                  <a:cubicBezTo>
                    <a:pt x="18677" y="0"/>
                    <a:pt x="18514" y="180"/>
                    <a:pt x="18352" y="180"/>
                  </a:cubicBezTo>
                  <a:cubicBezTo>
                    <a:pt x="18189" y="0"/>
                    <a:pt x="18189" y="0"/>
                    <a:pt x="18027" y="0"/>
                  </a:cubicBezTo>
                  <a:cubicBezTo>
                    <a:pt x="17702" y="360"/>
                    <a:pt x="17053" y="540"/>
                    <a:pt x="16728" y="360"/>
                  </a:cubicBezTo>
                  <a:cubicBezTo>
                    <a:pt x="16403" y="360"/>
                    <a:pt x="15429" y="540"/>
                    <a:pt x="14941" y="1080"/>
                  </a:cubicBezTo>
                  <a:cubicBezTo>
                    <a:pt x="14779" y="1080"/>
                    <a:pt x="14617" y="1260"/>
                    <a:pt x="14292" y="1260"/>
                  </a:cubicBezTo>
                  <a:cubicBezTo>
                    <a:pt x="14292" y="1260"/>
                    <a:pt x="14129" y="1260"/>
                    <a:pt x="14129" y="1260"/>
                  </a:cubicBezTo>
                  <a:cubicBezTo>
                    <a:pt x="13805" y="1440"/>
                    <a:pt x="13642" y="1800"/>
                    <a:pt x="13967" y="2160"/>
                  </a:cubicBezTo>
                  <a:cubicBezTo>
                    <a:pt x="14129" y="2340"/>
                    <a:pt x="14129" y="2520"/>
                    <a:pt x="14129" y="2880"/>
                  </a:cubicBezTo>
                  <a:cubicBezTo>
                    <a:pt x="14129" y="3240"/>
                    <a:pt x="13642" y="3600"/>
                    <a:pt x="13480" y="3960"/>
                  </a:cubicBezTo>
                  <a:cubicBezTo>
                    <a:pt x="13317" y="4320"/>
                    <a:pt x="13642" y="4680"/>
                    <a:pt x="13480" y="5040"/>
                  </a:cubicBezTo>
                  <a:cubicBezTo>
                    <a:pt x="13317" y="5580"/>
                    <a:pt x="12018" y="4860"/>
                    <a:pt x="12018" y="5040"/>
                  </a:cubicBezTo>
                  <a:cubicBezTo>
                    <a:pt x="11856" y="5220"/>
                    <a:pt x="12343" y="5760"/>
                    <a:pt x="12343" y="5940"/>
                  </a:cubicBezTo>
                  <a:cubicBezTo>
                    <a:pt x="12343" y="6300"/>
                    <a:pt x="12018" y="6660"/>
                    <a:pt x="11531" y="6660"/>
                  </a:cubicBezTo>
                  <a:cubicBezTo>
                    <a:pt x="11044" y="6660"/>
                    <a:pt x="11044" y="7380"/>
                    <a:pt x="11044" y="8100"/>
                  </a:cubicBezTo>
                  <a:cubicBezTo>
                    <a:pt x="11044" y="9000"/>
                    <a:pt x="10556" y="9180"/>
                    <a:pt x="10394" y="8820"/>
                  </a:cubicBezTo>
                  <a:cubicBezTo>
                    <a:pt x="10394" y="8460"/>
                    <a:pt x="9095" y="9000"/>
                    <a:pt x="9095" y="9360"/>
                  </a:cubicBezTo>
                  <a:cubicBezTo>
                    <a:pt x="9095" y="9720"/>
                    <a:pt x="8608" y="9540"/>
                    <a:pt x="8120" y="9540"/>
                  </a:cubicBezTo>
                  <a:cubicBezTo>
                    <a:pt x="7633" y="9540"/>
                    <a:pt x="7146" y="10080"/>
                    <a:pt x="7146" y="10260"/>
                  </a:cubicBezTo>
                  <a:cubicBezTo>
                    <a:pt x="7146" y="10440"/>
                    <a:pt x="7308" y="11520"/>
                    <a:pt x="7308" y="11700"/>
                  </a:cubicBezTo>
                  <a:cubicBezTo>
                    <a:pt x="7146" y="11880"/>
                    <a:pt x="2761" y="12600"/>
                    <a:pt x="1949" y="12420"/>
                  </a:cubicBezTo>
                  <a:cubicBezTo>
                    <a:pt x="1299" y="12240"/>
                    <a:pt x="487" y="12240"/>
                    <a:pt x="0" y="12240"/>
                  </a:cubicBezTo>
                  <a:cubicBezTo>
                    <a:pt x="162" y="12420"/>
                    <a:pt x="487" y="12780"/>
                    <a:pt x="650" y="12960"/>
                  </a:cubicBezTo>
                  <a:cubicBezTo>
                    <a:pt x="812" y="13500"/>
                    <a:pt x="1299" y="13860"/>
                    <a:pt x="1949" y="14220"/>
                  </a:cubicBezTo>
                  <a:cubicBezTo>
                    <a:pt x="2598" y="14580"/>
                    <a:pt x="2274" y="15660"/>
                    <a:pt x="2598" y="15840"/>
                  </a:cubicBezTo>
                  <a:cubicBezTo>
                    <a:pt x="2923" y="16020"/>
                    <a:pt x="3248" y="16920"/>
                    <a:pt x="2923" y="16920"/>
                  </a:cubicBezTo>
                  <a:cubicBezTo>
                    <a:pt x="2436" y="16920"/>
                    <a:pt x="2111" y="17100"/>
                    <a:pt x="1624" y="17280"/>
                  </a:cubicBezTo>
                  <a:cubicBezTo>
                    <a:pt x="1299" y="17460"/>
                    <a:pt x="812" y="18180"/>
                    <a:pt x="812" y="18720"/>
                  </a:cubicBezTo>
                  <a:cubicBezTo>
                    <a:pt x="812" y="18900"/>
                    <a:pt x="812" y="19080"/>
                    <a:pt x="812" y="19080"/>
                  </a:cubicBezTo>
                  <a:cubicBezTo>
                    <a:pt x="1949" y="19260"/>
                    <a:pt x="3248" y="19080"/>
                    <a:pt x="3248" y="18900"/>
                  </a:cubicBezTo>
                  <a:cubicBezTo>
                    <a:pt x="3573" y="18720"/>
                    <a:pt x="4060" y="18540"/>
                    <a:pt x="4385" y="18720"/>
                  </a:cubicBezTo>
                  <a:cubicBezTo>
                    <a:pt x="4547" y="19080"/>
                    <a:pt x="5847" y="19080"/>
                    <a:pt x="6496" y="18720"/>
                  </a:cubicBezTo>
                  <a:cubicBezTo>
                    <a:pt x="6983" y="18360"/>
                    <a:pt x="7471" y="18720"/>
                    <a:pt x="7471" y="19080"/>
                  </a:cubicBezTo>
                  <a:cubicBezTo>
                    <a:pt x="7471" y="19440"/>
                    <a:pt x="7795" y="19620"/>
                    <a:pt x="8120" y="19980"/>
                  </a:cubicBezTo>
                  <a:cubicBezTo>
                    <a:pt x="8283" y="20160"/>
                    <a:pt x="8120" y="20520"/>
                    <a:pt x="8283" y="20880"/>
                  </a:cubicBezTo>
                  <a:cubicBezTo>
                    <a:pt x="8445" y="21240"/>
                    <a:pt x="8932" y="21240"/>
                    <a:pt x="9420" y="21420"/>
                  </a:cubicBezTo>
                  <a:cubicBezTo>
                    <a:pt x="9582" y="21420"/>
                    <a:pt x="9582" y="21600"/>
                    <a:pt x="9744" y="21600"/>
                  </a:cubicBezTo>
                  <a:cubicBezTo>
                    <a:pt x="9744" y="21600"/>
                    <a:pt x="9744" y="21420"/>
                    <a:pt x="9744" y="21420"/>
                  </a:cubicBezTo>
                  <a:cubicBezTo>
                    <a:pt x="10069" y="21060"/>
                    <a:pt x="10069" y="20340"/>
                    <a:pt x="10881" y="20520"/>
                  </a:cubicBezTo>
                  <a:cubicBezTo>
                    <a:pt x="11693" y="20700"/>
                    <a:pt x="11693" y="20340"/>
                    <a:pt x="12180" y="20520"/>
                  </a:cubicBezTo>
                  <a:cubicBezTo>
                    <a:pt x="12668" y="20700"/>
                    <a:pt x="12992" y="20520"/>
                    <a:pt x="13155" y="20160"/>
                  </a:cubicBezTo>
                  <a:cubicBezTo>
                    <a:pt x="13317" y="19800"/>
                    <a:pt x="12992" y="19260"/>
                    <a:pt x="12668" y="18900"/>
                  </a:cubicBezTo>
                  <a:cubicBezTo>
                    <a:pt x="12505" y="18540"/>
                    <a:pt x="12018" y="18000"/>
                    <a:pt x="12180" y="17460"/>
                  </a:cubicBezTo>
                  <a:cubicBezTo>
                    <a:pt x="12180" y="16920"/>
                    <a:pt x="11368" y="16920"/>
                    <a:pt x="11368" y="16380"/>
                  </a:cubicBezTo>
                  <a:cubicBezTo>
                    <a:pt x="11368" y="16020"/>
                    <a:pt x="12180" y="15120"/>
                    <a:pt x="12343" y="14940"/>
                  </a:cubicBezTo>
                  <a:cubicBezTo>
                    <a:pt x="12505" y="14940"/>
                    <a:pt x="13155" y="15480"/>
                    <a:pt x="13317" y="15120"/>
                  </a:cubicBezTo>
                  <a:cubicBezTo>
                    <a:pt x="13480" y="14760"/>
                    <a:pt x="13967" y="14940"/>
                    <a:pt x="14129" y="15120"/>
                  </a:cubicBezTo>
                  <a:cubicBezTo>
                    <a:pt x="14454" y="15120"/>
                    <a:pt x="14779" y="14580"/>
                    <a:pt x="14941" y="14040"/>
                  </a:cubicBezTo>
                  <a:cubicBezTo>
                    <a:pt x="14941" y="13500"/>
                    <a:pt x="15753" y="13500"/>
                    <a:pt x="15916" y="13320"/>
                  </a:cubicBezTo>
                  <a:cubicBezTo>
                    <a:pt x="16078" y="13140"/>
                    <a:pt x="16403" y="11880"/>
                    <a:pt x="16403" y="11700"/>
                  </a:cubicBezTo>
                  <a:cubicBezTo>
                    <a:pt x="16565" y="11520"/>
                    <a:pt x="17215" y="11700"/>
                    <a:pt x="17215" y="10980"/>
                  </a:cubicBezTo>
                  <a:cubicBezTo>
                    <a:pt x="17215" y="10440"/>
                    <a:pt x="17540" y="10260"/>
                    <a:pt x="17865" y="10260"/>
                  </a:cubicBezTo>
                  <a:cubicBezTo>
                    <a:pt x="18189" y="10080"/>
                    <a:pt x="18027" y="9540"/>
                    <a:pt x="18189" y="9180"/>
                  </a:cubicBezTo>
                  <a:cubicBezTo>
                    <a:pt x="18189" y="8640"/>
                    <a:pt x="18352" y="8100"/>
                    <a:pt x="18839" y="8100"/>
                  </a:cubicBezTo>
                  <a:cubicBezTo>
                    <a:pt x="19164" y="7920"/>
                    <a:pt x="18677" y="7380"/>
                    <a:pt x="18189" y="7380"/>
                  </a:cubicBezTo>
                  <a:cubicBezTo>
                    <a:pt x="17702" y="7560"/>
                    <a:pt x="17377" y="6120"/>
                    <a:pt x="17377" y="6120"/>
                  </a:cubicBezTo>
                  <a:cubicBezTo>
                    <a:pt x="17377" y="6120"/>
                    <a:pt x="17377" y="4860"/>
                    <a:pt x="17215" y="4680"/>
                  </a:cubicBezTo>
                  <a:cubicBezTo>
                    <a:pt x="16890" y="4500"/>
                    <a:pt x="17215" y="3960"/>
                    <a:pt x="17865" y="3960"/>
                  </a:cubicBezTo>
                  <a:cubicBezTo>
                    <a:pt x="18352" y="3960"/>
                    <a:pt x="19489" y="4500"/>
                    <a:pt x="19814" y="4320"/>
                  </a:cubicBezTo>
                  <a:cubicBezTo>
                    <a:pt x="20138" y="3960"/>
                    <a:pt x="20950" y="3780"/>
                    <a:pt x="21113" y="3780"/>
                  </a:cubicBezTo>
                  <a:cubicBezTo>
                    <a:pt x="21275" y="3600"/>
                    <a:pt x="21438" y="3060"/>
                    <a:pt x="21600" y="2880"/>
                  </a:cubicBezTo>
                  <a:cubicBezTo>
                    <a:pt x="21275" y="2700"/>
                    <a:pt x="20950" y="2340"/>
                    <a:pt x="20626" y="216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7200756" y="2990055"/>
              <a:ext cx="1252825" cy="443766"/>
            </a:xfrm>
            <a:custGeom>
              <a:rect b="b" l="l" r="r" t="t"/>
              <a:pathLst>
                <a:path extrusionOk="0" h="20955" w="21500">
                  <a:moveTo>
                    <a:pt x="1476" y="8840"/>
                  </a:moveTo>
                  <a:cubicBezTo>
                    <a:pt x="1476" y="9001"/>
                    <a:pt x="1593" y="9807"/>
                    <a:pt x="1710" y="9485"/>
                  </a:cubicBezTo>
                  <a:cubicBezTo>
                    <a:pt x="1826" y="9324"/>
                    <a:pt x="1593" y="8195"/>
                    <a:pt x="1476" y="8840"/>
                  </a:cubicBezTo>
                  <a:close/>
                  <a:moveTo>
                    <a:pt x="6030" y="11097"/>
                  </a:moveTo>
                  <a:cubicBezTo>
                    <a:pt x="6030" y="10774"/>
                    <a:pt x="5679" y="10936"/>
                    <a:pt x="5796" y="11419"/>
                  </a:cubicBezTo>
                  <a:cubicBezTo>
                    <a:pt x="5913" y="11903"/>
                    <a:pt x="6030" y="11419"/>
                    <a:pt x="6030" y="11097"/>
                  </a:cubicBezTo>
                  <a:close/>
                  <a:moveTo>
                    <a:pt x="834" y="5455"/>
                  </a:moveTo>
                  <a:cubicBezTo>
                    <a:pt x="776" y="5939"/>
                    <a:pt x="951" y="7067"/>
                    <a:pt x="1126" y="6583"/>
                  </a:cubicBezTo>
                  <a:cubicBezTo>
                    <a:pt x="1243" y="6100"/>
                    <a:pt x="834" y="5133"/>
                    <a:pt x="834" y="5455"/>
                  </a:cubicBezTo>
                  <a:close/>
                  <a:moveTo>
                    <a:pt x="11284" y="12064"/>
                  </a:moveTo>
                  <a:cubicBezTo>
                    <a:pt x="11517" y="12064"/>
                    <a:pt x="11459" y="12870"/>
                    <a:pt x="11459" y="13353"/>
                  </a:cubicBezTo>
                  <a:cubicBezTo>
                    <a:pt x="11401" y="13998"/>
                    <a:pt x="11284" y="15127"/>
                    <a:pt x="11459" y="14965"/>
                  </a:cubicBezTo>
                  <a:cubicBezTo>
                    <a:pt x="11692" y="14643"/>
                    <a:pt x="11868" y="13998"/>
                    <a:pt x="11751" y="13676"/>
                  </a:cubicBezTo>
                  <a:cubicBezTo>
                    <a:pt x="11576" y="13353"/>
                    <a:pt x="11634" y="11742"/>
                    <a:pt x="11692" y="11258"/>
                  </a:cubicBezTo>
                  <a:cubicBezTo>
                    <a:pt x="11751" y="10936"/>
                    <a:pt x="12101" y="11097"/>
                    <a:pt x="11984" y="11903"/>
                  </a:cubicBezTo>
                  <a:cubicBezTo>
                    <a:pt x="11868" y="12548"/>
                    <a:pt x="12218" y="12386"/>
                    <a:pt x="12218" y="13192"/>
                  </a:cubicBezTo>
                  <a:cubicBezTo>
                    <a:pt x="12218" y="13837"/>
                    <a:pt x="12393" y="13515"/>
                    <a:pt x="12626" y="13353"/>
                  </a:cubicBezTo>
                  <a:cubicBezTo>
                    <a:pt x="12860" y="13031"/>
                    <a:pt x="12802" y="12709"/>
                    <a:pt x="12685" y="12225"/>
                  </a:cubicBezTo>
                  <a:cubicBezTo>
                    <a:pt x="12510" y="11903"/>
                    <a:pt x="12802" y="11097"/>
                    <a:pt x="12568" y="10774"/>
                  </a:cubicBezTo>
                  <a:cubicBezTo>
                    <a:pt x="12335" y="10452"/>
                    <a:pt x="12218" y="9807"/>
                    <a:pt x="12393" y="9646"/>
                  </a:cubicBezTo>
                  <a:cubicBezTo>
                    <a:pt x="12626" y="9646"/>
                    <a:pt x="13210" y="8679"/>
                    <a:pt x="13152" y="8356"/>
                  </a:cubicBezTo>
                  <a:cubicBezTo>
                    <a:pt x="13035" y="7873"/>
                    <a:pt x="12218" y="8356"/>
                    <a:pt x="12159" y="9001"/>
                  </a:cubicBezTo>
                  <a:cubicBezTo>
                    <a:pt x="12101" y="9807"/>
                    <a:pt x="11517" y="9001"/>
                    <a:pt x="11576" y="7873"/>
                  </a:cubicBezTo>
                  <a:cubicBezTo>
                    <a:pt x="11634" y="6583"/>
                    <a:pt x="12802" y="6422"/>
                    <a:pt x="13152" y="6906"/>
                  </a:cubicBezTo>
                  <a:cubicBezTo>
                    <a:pt x="13444" y="7228"/>
                    <a:pt x="13852" y="6100"/>
                    <a:pt x="13969" y="5455"/>
                  </a:cubicBezTo>
                  <a:cubicBezTo>
                    <a:pt x="14086" y="4810"/>
                    <a:pt x="13677" y="5616"/>
                    <a:pt x="13444" y="6100"/>
                  </a:cubicBezTo>
                  <a:cubicBezTo>
                    <a:pt x="13210" y="6422"/>
                    <a:pt x="12568" y="5939"/>
                    <a:pt x="12276" y="5616"/>
                  </a:cubicBezTo>
                  <a:cubicBezTo>
                    <a:pt x="11984" y="5455"/>
                    <a:pt x="11984" y="6261"/>
                    <a:pt x="11692" y="6261"/>
                  </a:cubicBezTo>
                  <a:cubicBezTo>
                    <a:pt x="11459" y="6422"/>
                    <a:pt x="11517" y="8034"/>
                    <a:pt x="11401" y="8195"/>
                  </a:cubicBezTo>
                  <a:cubicBezTo>
                    <a:pt x="11225" y="8518"/>
                    <a:pt x="11225" y="9646"/>
                    <a:pt x="10992" y="10774"/>
                  </a:cubicBezTo>
                  <a:cubicBezTo>
                    <a:pt x="10758" y="11903"/>
                    <a:pt x="11109" y="12064"/>
                    <a:pt x="11284" y="12064"/>
                  </a:cubicBezTo>
                  <a:close/>
                  <a:moveTo>
                    <a:pt x="4921" y="13031"/>
                  </a:moveTo>
                  <a:cubicBezTo>
                    <a:pt x="4921" y="12548"/>
                    <a:pt x="5037" y="11903"/>
                    <a:pt x="5037" y="11742"/>
                  </a:cubicBezTo>
                  <a:cubicBezTo>
                    <a:pt x="5037" y="11419"/>
                    <a:pt x="5096" y="11258"/>
                    <a:pt x="5212" y="11419"/>
                  </a:cubicBezTo>
                  <a:cubicBezTo>
                    <a:pt x="5329" y="11419"/>
                    <a:pt x="5329" y="10613"/>
                    <a:pt x="5212" y="10613"/>
                  </a:cubicBezTo>
                  <a:cubicBezTo>
                    <a:pt x="5154" y="10452"/>
                    <a:pt x="5096" y="9485"/>
                    <a:pt x="4862" y="9485"/>
                  </a:cubicBezTo>
                  <a:cubicBezTo>
                    <a:pt x="4629" y="9485"/>
                    <a:pt x="4629" y="10130"/>
                    <a:pt x="4804" y="10130"/>
                  </a:cubicBezTo>
                  <a:cubicBezTo>
                    <a:pt x="4921" y="10130"/>
                    <a:pt x="4979" y="10452"/>
                    <a:pt x="4979" y="10774"/>
                  </a:cubicBezTo>
                  <a:cubicBezTo>
                    <a:pt x="4921" y="11097"/>
                    <a:pt x="4862" y="10452"/>
                    <a:pt x="4687" y="10452"/>
                  </a:cubicBezTo>
                  <a:cubicBezTo>
                    <a:pt x="4454" y="10613"/>
                    <a:pt x="4629" y="9807"/>
                    <a:pt x="4395" y="9807"/>
                  </a:cubicBezTo>
                  <a:cubicBezTo>
                    <a:pt x="4162" y="9807"/>
                    <a:pt x="4220" y="8679"/>
                    <a:pt x="3986" y="8679"/>
                  </a:cubicBezTo>
                  <a:cubicBezTo>
                    <a:pt x="3753" y="8679"/>
                    <a:pt x="3695" y="8195"/>
                    <a:pt x="3870" y="7712"/>
                  </a:cubicBezTo>
                  <a:cubicBezTo>
                    <a:pt x="4045" y="7389"/>
                    <a:pt x="3636" y="7067"/>
                    <a:pt x="3636" y="6583"/>
                  </a:cubicBezTo>
                  <a:cubicBezTo>
                    <a:pt x="3636" y="6100"/>
                    <a:pt x="3403" y="6422"/>
                    <a:pt x="3403" y="5939"/>
                  </a:cubicBezTo>
                  <a:cubicBezTo>
                    <a:pt x="3403" y="5616"/>
                    <a:pt x="3286" y="5777"/>
                    <a:pt x="3169" y="5294"/>
                  </a:cubicBezTo>
                  <a:cubicBezTo>
                    <a:pt x="2994" y="4810"/>
                    <a:pt x="2936" y="5294"/>
                    <a:pt x="2877" y="4971"/>
                  </a:cubicBezTo>
                  <a:cubicBezTo>
                    <a:pt x="2761" y="4649"/>
                    <a:pt x="2585" y="4488"/>
                    <a:pt x="2469" y="4488"/>
                  </a:cubicBezTo>
                  <a:cubicBezTo>
                    <a:pt x="2410" y="4649"/>
                    <a:pt x="2177" y="4004"/>
                    <a:pt x="2060" y="3359"/>
                  </a:cubicBezTo>
                  <a:cubicBezTo>
                    <a:pt x="2002" y="2876"/>
                    <a:pt x="1359" y="2070"/>
                    <a:pt x="1301" y="1425"/>
                  </a:cubicBezTo>
                  <a:cubicBezTo>
                    <a:pt x="1184" y="780"/>
                    <a:pt x="1009" y="619"/>
                    <a:pt x="601" y="619"/>
                  </a:cubicBezTo>
                  <a:cubicBezTo>
                    <a:pt x="250" y="619"/>
                    <a:pt x="75" y="-348"/>
                    <a:pt x="17" y="136"/>
                  </a:cubicBezTo>
                  <a:cubicBezTo>
                    <a:pt x="-100" y="780"/>
                    <a:pt x="425" y="2231"/>
                    <a:pt x="659" y="2553"/>
                  </a:cubicBezTo>
                  <a:cubicBezTo>
                    <a:pt x="892" y="3037"/>
                    <a:pt x="1009" y="4327"/>
                    <a:pt x="1301" y="4488"/>
                  </a:cubicBezTo>
                  <a:cubicBezTo>
                    <a:pt x="1535" y="4488"/>
                    <a:pt x="1593" y="6906"/>
                    <a:pt x="1768" y="7067"/>
                  </a:cubicBezTo>
                  <a:cubicBezTo>
                    <a:pt x="2002" y="7067"/>
                    <a:pt x="2469" y="9001"/>
                    <a:pt x="2527" y="9968"/>
                  </a:cubicBezTo>
                  <a:cubicBezTo>
                    <a:pt x="2585" y="11097"/>
                    <a:pt x="3052" y="11580"/>
                    <a:pt x="3228" y="12225"/>
                  </a:cubicBezTo>
                  <a:cubicBezTo>
                    <a:pt x="3344" y="13031"/>
                    <a:pt x="3986" y="13998"/>
                    <a:pt x="4045" y="14321"/>
                  </a:cubicBezTo>
                  <a:cubicBezTo>
                    <a:pt x="4103" y="14643"/>
                    <a:pt x="4220" y="15288"/>
                    <a:pt x="4278" y="14965"/>
                  </a:cubicBezTo>
                  <a:cubicBezTo>
                    <a:pt x="4337" y="14643"/>
                    <a:pt x="4629" y="14965"/>
                    <a:pt x="4804" y="14965"/>
                  </a:cubicBezTo>
                  <a:cubicBezTo>
                    <a:pt x="4921" y="14965"/>
                    <a:pt x="4979" y="13515"/>
                    <a:pt x="4921" y="13031"/>
                  </a:cubicBezTo>
                  <a:close/>
                  <a:moveTo>
                    <a:pt x="15545" y="6906"/>
                  </a:moveTo>
                  <a:cubicBezTo>
                    <a:pt x="15837" y="7067"/>
                    <a:pt x="15721" y="6422"/>
                    <a:pt x="15721" y="5939"/>
                  </a:cubicBezTo>
                  <a:cubicBezTo>
                    <a:pt x="15721" y="5455"/>
                    <a:pt x="15429" y="5939"/>
                    <a:pt x="15429" y="5616"/>
                  </a:cubicBezTo>
                  <a:cubicBezTo>
                    <a:pt x="15429" y="5294"/>
                    <a:pt x="15370" y="4327"/>
                    <a:pt x="15137" y="5133"/>
                  </a:cubicBezTo>
                  <a:cubicBezTo>
                    <a:pt x="14903" y="5939"/>
                    <a:pt x="15195" y="8034"/>
                    <a:pt x="15370" y="7873"/>
                  </a:cubicBezTo>
                  <a:cubicBezTo>
                    <a:pt x="15545" y="7873"/>
                    <a:pt x="15254" y="6906"/>
                    <a:pt x="15545" y="6906"/>
                  </a:cubicBezTo>
                  <a:close/>
                  <a:moveTo>
                    <a:pt x="14436" y="11742"/>
                  </a:moveTo>
                  <a:cubicBezTo>
                    <a:pt x="14495" y="12386"/>
                    <a:pt x="14845" y="12709"/>
                    <a:pt x="14962" y="12064"/>
                  </a:cubicBezTo>
                  <a:cubicBezTo>
                    <a:pt x="15078" y="11580"/>
                    <a:pt x="14378" y="10936"/>
                    <a:pt x="14436" y="11742"/>
                  </a:cubicBezTo>
                  <a:close/>
                  <a:moveTo>
                    <a:pt x="13327" y="18189"/>
                  </a:moveTo>
                  <a:cubicBezTo>
                    <a:pt x="12918" y="18028"/>
                    <a:pt x="12685" y="18834"/>
                    <a:pt x="12335" y="18351"/>
                  </a:cubicBezTo>
                  <a:cubicBezTo>
                    <a:pt x="11926" y="18028"/>
                    <a:pt x="11401" y="18351"/>
                    <a:pt x="11459" y="18834"/>
                  </a:cubicBezTo>
                  <a:cubicBezTo>
                    <a:pt x="11517" y="18995"/>
                    <a:pt x="11809" y="19156"/>
                    <a:pt x="12218" y="19156"/>
                  </a:cubicBezTo>
                  <a:cubicBezTo>
                    <a:pt x="12568" y="19156"/>
                    <a:pt x="12918" y="18673"/>
                    <a:pt x="13152" y="18512"/>
                  </a:cubicBezTo>
                  <a:cubicBezTo>
                    <a:pt x="13444" y="18512"/>
                    <a:pt x="13677" y="18351"/>
                    <a:pt x="13327" y="18189"/>
                  </a:cubicBezTo>
                  <a:close/>
                  <a:moveTo>
                    <a:pt x="16304" y="11097"/>
                  </a:moveTo>
                  <a:cubicBezTo>
                    <a:pt x="15954" y="10936"/>
                    <a:pt x="15312" y="11097"/>
                    <a:pt x="15370" y="11580"/>
                  </a:cubicBezTo>
                  <a:cubicBezTo>
                    <a:pt x="15429" y="12064"/>
                    <a:pt x="15721" y="11903"/>
                    <a:pt x="16012" y="11903"/>
                  </a:cubicBezTo>
                  <a:cubicBezTo>
                    <a:pt x="16304" y="11903"/>
                    <a:pt x="16479" y="12548"/>
                    <a:pt x="16596" y="12548"/>
                  </a:cubicBezTo>
                  <a:cubicBezTo>
                    <a:pt x="16771" y="12548"/>
                    <a:pt x="16655" y="11419"/>
                    <a:pt x="16304" y="11097"/>
                  </a:cubicBezTo>
                  <a:close/>
                  <a:moveTo>
                    <a:pt x="8949" y="17706"/>
                  </a:moveTo>
                  <a:cubicBezTo>
                    <a:pt x="8949" y="17383"/>
                    <a:pt x="8423" y="17706"/>
                    <a:pt x="8131" y="17383"/>
                  </a:cubicBezTo>
                  <a:cubicBezTo>
                    <a:pt x="7898" y="17061"/>
                    <a:pt x="8423" y="16900"/>
                    <a:pt x="8598" y="16577"/>
                  </a:cubicBezTo>
                  <a:cubicBezTo>
                    <a:pt x="8832" y="16255"/>
                    <a:pt x="8540" y="16094"/>
                    <a:pt x="8073" y="16577"/>
                  </a:cubicBezTo>
                  <a:cubicBezTo>
                    <a:pt x="7606" y="16900"/>
                    <a:pt x="7139" y="15610"/>
                    <a:pt x="7081" y="16255"/>
                  </a:cubicBezTo>
                  <a:cubicBezTo>
                    <a:pt x="7081" y="16739"/>
                    <a:pt x="6322" y="15933"/>
                    <a:pt x="6088" y="15610"/>
                  </a:cubicBezTo>
                  <a:cubicBezTo>
                    <a:pt x="5913" y="15127"/>
                    <a:pt x="5154" y="14643"/>
                    <a:pt x="4979" y="15449"/>
                  </a:cubicBezTo>
                  <a:cubicBezTo>
                    <a:pt x="4862" y="16094"/>
                    <a:pt x="4745" y="15449"/>
                    <a:pt x="4804" y="16255"/>
                  </a:cubicBezTo>
                  <a:cubicBezTo>
                    <a:pt x="4804" y="16577"/>
                    <a:pt x="4979" y="16416"/>
                    <a:pt x="5154" y="16416"/>
                  </a:cubicBezTo>
                  <a:cubicBezTo>
                    <a:pt x="5271" y="16416"/>
                    <a:pt x="5212" y="17061"/>
                    <a:pt x="5388" y="17061"/>
                  </a:cubicBezTo>
                  <a:cubicBezTo>
                    <a:pt x="5563" y="17222"/>
                    <a:pt x="6146" y="17706"/>
                    <a:pt x="6205" y="17383"/>
                  </a:cubicBezTo>
                  <a:cubicBezTo>
                    <a:pt x="6263" y="16900"/>
                    <a:pt x="6847" y="17383"/>
                    <a:pt x="7081" y="17867"/>
                  </a:cubicBezTo>
                  <a:cubicBezTo>
                    <a:pt x="7372" y="18512"/>
                    <a:pt x="8015" y="18512"/>
                    <a:pt x="8248" y="18512"/>
                  </a:cubicBezTo>
                  <a:cubicBezTo>
                    <a:pt x="8540" y="18351"/>
                    <a:pt x="8774" y="18834"/>
                    <a:pt x="8890" y="18512"/>
                  </a:cubicBezTo>
                  <a:cubicBezTo>
                    <a:pt x="9007" y="18189"/>
                    <a:pt x="9182" y="19156"/>
                    <a:pt x="9474" y="18512"/>
                  </a:cubicBezTo>
                  <a:cubicBezTo>
                    <a:pt x="9708" y="18028"/>
                    <a:pt x="9007" y="18189"/>
                    <a:pt x="8949" y="17706"/>
                  </a:cubicBezTo>
                  <a:close/>
                  <a:moveTo>
                    <a:pt x="19924" y="9485"/>
                  </a:moveTo>
                  <a:cubicBezTo>
                    <a:pt x="19690" y="9485"/>
                    <a:pt x="19690" y="10452"/>
                    <a:pt x="19457" y="10452"/>
                  </a:cubicBezTo>
                  <a:cubicBezTo>
                    <a:pt x="19282" y="10452"/>
                    <a:pt x="19048" y="11419"/>
                    <a:pt x="18698" y="11742"/>
                  </a:cubicBezTo>
                  <a:cubicBezTo>
                    <a:pt x="18406" y="12064"/>
                    <a:pt x="18348" y="9162"/>
                    <a:pt x="18231" y="8518"/>
                  </a:cubicBezTo>
                  <a:cubicBezTo>
                    <a:pt x="18056" y="8034"/>
                    <a:pt x="17238" y="7551"/>
                    <a:pt x="17122" y="8195"/>
                  </a:cubicBezTo>
                  <a:cubicBezTo>
                    <a:pt x="17063" y="8840"/>
                    <a:pt x="16771" y="8518"/>
                    <a:pt x="16771" y="9001"/>
                  </a:cubicBezTo>
                  <a:cubicBezTo>
                    <a:pt x="16713" y="9485"/>
                    <a:pt x="16830" y="9324"/>
                    <a:pt x="17005" y="9324"/>
                  </a:cubicBezTo>
                  <a:cubicBezTo>
                    <a:pt x="17180" y="9324"/>
                    <a:pt x="17180" y="9807"/>
                    <a:pt x="17238" y="10291"/>
                  </a:cubicBezTo>
                  <a:cubicBezTo>
                    <a:pt x="17355" y="10774"/>
                    <a:pt x="17822" y="10452"/>
                    <a:pt x="17997" y="10291"/>
                  </a:cubicBezTo>
                  <a:cubicBezTo>
                    <a:pt x="18172" y="10291"/>
                    <a:pt x="18231" y="10936"/>
                    <a:pt x="17997" y="10774"/>
                  </a:cubicBezTo>
                  <a:cubicBezTo>
                    <a:pt x="17705" y="10452"/>
                    <a:pt x="17705" y="11097"/>
                    <a:pt x="17589" y="10936"/>
                  </a:cubicBezTo>
                  <a:cubicBezTo>
                    <a:pt x="17414" y="10774"/>
                    <a:pt x="17180" y="10936"/>
                    <a:pt x="17297" y="11097"/>
                  </a:cubicBezTo>
                  <a:cubicBezTo>
                    <a:pt x="17414" y="11419"/>
                    <a:pt x="17589" y="11742"/>
                    <a:pt x="17589" y="12225"/>
                  </a:cubicBezTo>
                  <a:cubicBezTo>
                    <a:pt x="17589" y="12870"/>
                    <a:pt x="17881" y="12709"/>
                    <a:pt x="17881" y="12225"/>
                  </a:cubicBezTo>
                  <a:cubicBezTo>
                    <a:pt x="17881" y="11742"/>
                    <a:pt x="18056" y="12386"/>
                    <a:pt x="18406" y="12709"/>
                  </a:cubicBezTo>
                  <a:cubicBezTo>
                    <a:pt x="18698" y="12870"/>
                    <a:pt x="18464" y="13192"/>
                    <a:pt x="18815" y="13353"/>
                  </a:cubicBezTo>
                  <a:cubicBezTo>
                    <a:pt x="19106" y="13353"/>
                    <a:pt x="19865" y="13998"/>
                    <a:pt x="20099" y="14482"/>
                  </a:cubicBezTo>
                  <a:cubicBezTo>
                    <a:pt x="20391" y="15127"/>
                    <a:pt x="20216" y="15449"/>
                    <a:pt x="20391" y="16094"/>
                  </a:cubicBezTo>
                  <a:cubicBezTo>
                    <a:pt x="20566" y="16577"/>
                    <a:pt x="20624" y="17222"/>
                    <a:pt x="20391" y="17222"/>
                  </a:cubicBezTo>
                  <a:cubicBezTo>
                    <a:pt x="20099" y="17222"/>
                    <a:pt x="19865" y="17867"/>
                    <a:pt x="19924" y="18189"/>
                  </a:cubicBezTo>
                  <a:cubicBezTo>
                    <a:pt x="19982" y="18512"/>
                    <a:pt x="20799" y="18028"/>
                    <a:pt x="21033" y="18028"/>
                  </a:cubicBezTo>
                  <a:cubicBezTo>
                    <a:pt x="21150" y="18028"/>
                    <a:pt x="21266" y="18673"/>
                    <a:pt x="21500" y="19156"/>
                  </a:cubicBezTo>
                  <a:cubicBezTo>
                    <a:pt x="21500" y="10936"/>
                    <a:pt x="21500" y="10936"/>
                    <a:pt x="21500" y="10936"/>
                  </a:cubicBezTo>
                  <a:cubicBezTo>
                    <a:pt x="20916" y="10452"/>
                    <a:pt x="20099" y="9324"/>
                    <a:pt x="19924" y="9485"/>
                  </a:cubicBezTo>
                  <a:close/>
                  <a:moveTo>
                    <a:pt x="13911" y="19156"/>
                  </a:moveTo>
                  <a:cubicBezTo>
                    <a:pt x="13852" y="19156"/>
                    <a:pt x="13794" y="19318"/>
                    <a:pt x="13736" y="19318"/>
                  </a:cubicBezTo>
                  <a:cubicBezTo>
                    <a:pt x="13736" y="19479"/>
                    <a:pt x="13677" y="19640"/>
                    <a:pt x="13677" y="19640"/>
                  </a:cubicBezTo>
                  <a:cubicBezTo>
                    <a:pt x="13619" y="19801"/>
                    <a:pt x="13561" y="19640"/>
                    <a:pt x="13502" y="19479"/>
                  </a:cubicBezTo>
                  <a:cubicBezTo>
                    <a:pt x="13269" y="19801"/>
                    <a:pt x="13094" y="20607"/>
                    <a:pt x="13269" y="20930"/>
                  </a:cubicBezTo>
                  <a:cubicBezTo>
                    <a:pt x="13444" y="21091"/>
                    <a:pt x="13736" y="20446"/>
                    <a:pt x="13852" y="19962"/>
                  </a:cubicBezTo>
                  <a:cubicBezTo>
                    <a:pt x="13911" y="19962"/>
                    <a:pt x="13911" y="19801"/>
                    <a:pt x="13969" y="19801"/>
                  </a:cubicBezTo>
                  <a:cubicBezTo>
                    <a:pt x="13969" y="19640"/>
                    <a:pt x="13969" y="19640"/>
                    <a:pt x="13969" y="19640"/>
                  </a:cubicBezTo>
                  <a:cubicBezTo>
                    <a:pt x="14028" y="19640"/>
                    <a:pt x="14028" y="19640"/>
                    <a:pt x="14028" y="19479"/>
                  </a:cubicBezTo>
                  <a:cubicBezTo>
                    <a:pt x="13969" y="19318"/>
                    <a:pt x="13911" y="19156"/>
                    <a:pt x="13911" y="19156"/>
                  </a:cubicBezTo>
                  <a:close/>
                  <a:moveTo>
                    <a:pt x="10058" y="9324"/>
                  </a:moveTo>
                  <a:cubicBezTo>
                    <a:pt x="10291" y="8840"/>
                    <a:pt x="10350" y="8034"/>
                    <a:pt x="10291" y="7228"/>
                  </a:cubicBezTo>
                  <a:cubicBezTo>
                    <a:pt x="10291" y="6422"/>
                    <a:pt x="10934" y="6422"/>
                    <a:pt x="10992" y="6100"/>
                  </a:cubicBezTo>
                  <a:cubicBezTo>
                    <a:pt x="11109" y="5777"/>
                    <a:pt x="10875" y="5294"/>
                    <a:pt x="10700" y="5133"/>
                  </a:cubicBezTo>
                  <a:cubicBezTo>
                    <a:pt x="10525" y="4810"/>
                    <a:pt x="10642" y="4327"/>
                    <a:pt x="10525" y="4004"/>
                  </a:cubicBezTo>
                  <a:cubicBezTo>
                    <a:pt x="10408" y="3843"/>
                    <a:pt x="10233" y="3037"/>
                    <a:pt x="10408" y="2876"/>
                  </a:cubicBezTo>
                  <a:cubicBezTo>
                    <a:pt x="10583" y="2876"/>
                    <a:pt x="10291" y="2231"/>
                    <a:pt x="10408" y="1909"/>
                  </a:cubicBezTo>
                  <a:cubicBezTo>
                    <a:pt x="10466" y="1909"/>
                    <a:pt x="10466" y="1909"/>
                    <a:pt x="10466" y="1909"/>
                  </a:cubicBezTo>
                  <a:cubicBezTo>
                    <a:pt x="10408" y="1748"/>
                    <a:pt x="10291" y="1586"/>
                    <a:pt x="10291" y="1586"/>
                  </a:cubicBezTo>
                  <a:cubicBezTo>
                    <a:pt x="10058" y="1586"/>
                    <a:pt x="9532" y="1586"/>
                    <a:pt x="9532" y="2553"/>
                  </a:cubicBezTo>
                  <a:cubicBezTo>
                    <a:pt x="9591" y="3521"/>
                    <a:pt x="9241" y="3198"/>
                    <a:pt x="9241" y="3682"/>
                  </a:cubicBezTo>
                  <a:cubicBezTo>
                    <a:pt x="9299" y="4165"/>
                    <a:pt x="9124" y="4165"/>
                    <a:pt x="9124" y="4810"/>
                  </a:cubicBezTo>
                  <a:cubicBezTo>
                    <a:pt x="9182" y="5616"/>
                    <a:pt x="9007" y="5294"/>
                    <a:pt x="8715" y="5616"/>
                  </a:cubicBezTo>
                  <a:cubicBezTo>
                    <a:pt x="8423" y="6100"/>
                    <a:pt x="8540" y="5455"/>
                    <a:pt x="8248" y="5455"/>
                  </a:cubicBezTo>
                  <a:cubicBezTo>
                    <a:pt x="8015" y="5455"/>
                    <a:pt x="7956" y="5777"/>
                    <a:pt x="7781" y="5939"/>
                  </a:cubicBezTo>
                  <a:cubicBezTo>
                    <a:pt x="7606" y="6100"/>
                    <a:pt x="7314" y="5939"/>
                    <a:pt x="7197" y="6100"/>
                  </a:cubicBezTo>
                  <a:cubicBezTo>
                    <a:pt x="7081" y="6261"/>
                    <a:pt x="6905" y="5616"/>
                    <a:pt x="6789" y="5616"/>
                  </a:cubicBezTo>
                  <a:cubicBezTo>
                    <a:pt x="6730" y="5616"/>
                    <a:pt x="6672" y="5133"/>
                    <a:pt x="6672" y="4810"/>
                  </a:cubicBezTo>
                  <a:cubicBezTo>
                    <a:pt x="6614" y="4810"/>
                    <a:pt x="6614" y="4649"/>
                    <a:pt x="6614" y="4810"/>
                  </a:cubicBezTo>
                  <a:cubicBezTo>
                    <a:pt x="6438" y="4810"/>
                    <a:pt x="6146" y="6100"/>
                    <a:pt x="6322" y="6583"/>
                  </a:cubicBezTo>
                  <a:cubicBezTo>
                    <a:pt x="6497" y="7067"/>
                    <a:pt x="6438" y="7873"/>
                    <a:pt x="6555" y="8356"/>
                  </a:cubicBezTo>
                  <a:cubicBezTo>
                    <a:pt x="6614" y="8679"/>
                    <a:pt x="6964" y="8840"/>
                    <a:pt x="6964" y="9646"/>
                  </a:cubicBezTo>
                  <a:cubicBezTo>
                    <a:pt x="6964" y="10452"/>
                    <a:pt x="7197" y="11742"/>
                    <a:pt x="7372" y="11419"/>
                  </a:cubicBezTo>
                  <a:cubicBezTo>
                    <a:pt x="7548" y="11097"/>
                    <a:pt x="7723" y="11580"/>
                    <a:pt x="7781" y="11903"/>
                  </a:cubicBezTo>
                  <a:cubicBezTo>
                    <a:pt x="7839" y="12225"/>
                    <a:pt x="8248" y="11580"/>
                    <a:pt x="8365" y="11742"/>
                  </a:cubicBezTo>
                  <a:cubicBezTo>
                    <a:pt x="8540" y="11742"/>
                    <a:pt x="8949" y="11903"/>
                    <a:pt x="9007" y="12386"/>
                  </a:cubicBezTo>
                  <a:cubicBezTo>
                    <a:pt x="9007" y="12870"/>
                    <a:pt x="9416" y="12386"/>
                    <a:pt x="9649" y="12064"/>
                  </a:cubicBezTo>
                  <a:cubicBezTo>
                    <a:pt x="9941" y="11903"/>
                    <a:pt x="9766" y="9646"/>
                    <a:pt x="10058" y="9324"/>
                  </a:cubicBezTo>
                  <a:close/>
                  <a:moveTo>
                    <a:pt x="11050" y="19962"/>
                  </a:moveTo>
                  <a:cubicBezTo>
                    <a:pt x="11167" y="20285"/>
                    <a:pt x="11401" y="20285"/>
                    <a:pt x="11459" y="20607"/>
                  </a:cubicBezTo>
                  <a:cubicBezTo>
                    <a:pt x="11576" y="20768"/>
                    <a:pt x="11926" y="21252"/>
                    <a:pt x="11926" y="20607"/>
                  </a:cubicBezTo>
                  <a:cubicBezTo>
                    <a:pt x="11926" y="19962"/>
                    <a:pt x="10992" y="19640"/>
                    <a:pt x="11050" y="19962"/>
                  </a:cubicBezTo>
                  <a:close/>
                  <a:moveTo>
                    <a:pt x="10350" y="18189"/>
                  </a:moveTo>
                  <a:cubicBezTo>
                    <a:pt x="10291" y="18512"/>
                    <a:pt x="10058" y="18512"/>
                    <a:pt x="9941" y="18189"/>
                  </a:cubicBezTo>
                  <a:cubicBezTo>
                    <a:pt x="9824" y="18028"/>
                    <a:pt x="9649" y="18673"/>
                    <a:pt x="9708" y="18995"/>
                  </a:cubicBezTo>
                  <a:cubicBezTo>
                    <a:pt x="9766" y="19156"/>
                    <a:pt x="10058" y="19640"/>
                    <a:pt x="10408" y="19318"/>
                  </a:cubicBezTo>
                  <a:cubicBezTo>
                    <a:pt x="10758" y="18834"/>
                    <a:pt x="10992" y="19156"/>
                    <a:pt x="11050" y="18673"/>
                  </a:cubicBezTo>
                  <a:cubicBezTo>
                    <a:pt x="11167" y="18189"/>
                    <a:pt x="10408" y="17706"/>
                    <a:pt x="10350" y="18189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7987518" y="3374844"/>
              <a:ext cx="88945" cy="31631"/>
            </a:xfrm>
            <a:custGeom>
              <a:rect b="b" l="l" r="r" t="t"/>
              <a:pathLst>
                <a:path extrusionOk="0" h="18268" w="20868">
                  <a:moveTo>
                    <a:pt x="2400" y="13527"/>
                  </a:moveTo>
                  <a:cubicBezTo>
                    <a:pt x="1600" y="13527"/>
                    <a:pt x="800" y="13527"/>
                    <a:pt x="0" y="15491"/>
                  </a:cubicBezTo>
                  <a:cubicBezTo>
                    <a:pt x="800" y="17454"/>
                    <a:pt x="1600" y="19418"/>
                    <a:pt x="2400" y="17454"/>
                  </a:cubicBezTo>
                  <a:cubicBezTo>
                    <a:pt x="2400" y="17454"/>
                    <a:pt x="3200" y="15491"/>
                    <a:pt x="3200" y="13527"/>
                  </a:cubicBezTo>
                  <a:cubicBezTo>
                    <a:pt x="3200" y="13527"/>
                    <a:pt x="2400" y="13527"/>
                    <a:pt x="2400" y="13527"/>
                  </a:cubicBezTo>
                  <a:cubicBezTo>
                    <a:pt x="2400" y="13527"/>
                    <a:pt x="2400" y="13527"/>
                    <a:pt x="2400" y="13527"/>
                  </a:cubicBezTo>
                  <a:close/>
                  <a:moveTo>
                    <a:pt x="11200" y="1745"/>
                  </a:moveTo>
                  <a:cubicBezTo>
                    <a:pt x="8800" y="1745"/>
                    <a:pt x="8000" y="5673"/>
                    <a:pt x="5600" y="9600"/>
                  </a:cubicBezTo>
                  <a:cubicBezTo>
                    <a:pt x="5600" y="9600"/>
                    <a:pt x="5600" y="11563"/>
                    <a:pt x="5600" y="11563"/>
                  </a:cubicBezTo>
                  <a:cubicBezTo>
                    <a:pt x="5600" y="11563"/>
                    <a:pt x="6400" y="13527"/>
                    <a:pt x="7200" y="15491"/>
                  </a:cubicBezTo>
                  <a:cubicBezTo>
                    <a:pt x="11200" y="11563"/>
                    <a:pt x="20000" y="3709"/>
                    <a:pt x="20800" y="1745"/>
                  </a:cubicBezTo>
                  <a:cubicBezTo>
                    <a:pt x="21600" y="-2182"/>
                    <a:pt x="15200" y="1745"/>
                    <a:pt x="11200" y="1745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4809554" y="1734096"/>
              <a:ext cx="313987" cy="343794"/>
            </a:xfrm>
            <a:custGeom>
              <a:rect b="b" l="l" r="r" t="t"/>
              <a:pathLst>
                <a:path extrusionOk="0" h="21600" w="21431">
                  <a:moveTo>
                    <a:pt x="14928" y="18820"/>
                  </a:moveTo>
                  <a:cubicBezTo>
                    <a:pt x="13766" y="19034"/>
                    <a:pt x="13302" y="19034"/>
                    <a:pt x="12605" y="18820"/>
                  </a:cubicBezTo>
                  <a:cubicBezTo>
                    <a:pt x="11908" y="18392"/>
                    <a:pt x="10747" y="19034"/>
                    <a:pt x="10979" y="19461"/>
                  </a:cubicBezTo>
                  <a:cubicBezTo>
                    <a:pt x="11212" y="19675"/>
                    <a:pt x="11444" y="20103"/>
                    <a:pt x="12837" y="20531"/>
                  </a:cubicBezTo>
                  <a:cubicBezTo>
                    <a:pt x="14231" y="20745"/>
                    <a:pt x="14463" y="21600"/>
                    <a:pt x="15160" y="21600"/>
                  </a:cubicBezTo>
                  <a:cubicBezTo>
                    <a:pt x="15625" y="21600"/>
                    <a:pt x="15625" y="21172"/>
                    <a:pt x="15625" y="20531"/>
                  </a:cubicBezTo>
                  <a:cubicBezTo>
                    <a:pt x="15392" y="19889"/>
                    <a:pt x="16321" y="19034"/>
                    <a:pt x="16321" y="18820"/>
                  </a:cubicBezTo>
                  <a:cubicBezTo>
                    <a:pt x="16321" y="18820"/>
                    <a:pt x="15857" y="18606"/>
                    <a:pt x="14928" y="18820"/>
                  </a:cubicBezTo>
                  <a:close/>
                  <a:moveTo>
                    <a:pt x="4244" y="13046"/>
                  </a:moveTo>
                  <a:cubicBezTo>
                    <a:pt x="3547" y="13473"/>
                    <a:pt x="3083" y="12832"/>
                    <a:pt x="2850" y="13259"/>
                  </a:cubicBezTo>
                  <a:cubicBezTo>
                    <a:pt x="2386" y="13901"/>
                    <a:pt x="3779" y="14543"/>
                    <a:pt x="3547" y="15612"/>
                  </a:cubicBezTo>
                  <a:cubicBezTo>
                    <a:pt x="3315" y="16467"/>
                    <a:pt x="3547" y="17750"/>
                    <a:pt x="4244" y="17109"/>
                  </a:cubicBezTo>
                  <a:cubicBezTo>
                    <a:pt x="4941" y="16681"/>
                    <a:pt x="5173" y="16895"/>
                    <a:pt x="5637" y="16467"/>
                  </a:cubicBezTo>
                  <a:cubicBezTo>
                    <a:pt x="5870" y="16040"/>
                    <a:pt x="5637" y="14329"/>
                    <a:pt x="5870" y="13687"/>
                  </a:cubicBezTo>
                  <a:cubicBezTo>
                    <a:pt x="6102" y="12832"/>
                    <a:pt x="4708" y="12618"/>
                    <a:pt x="4244" y="13046"/>
                  </a:cubicBezTo>
                  <a:close/>
                  <a:moveTo>
                    <a:pt x="17715" y="12190"/>
                  </a:moveTo>
                  <a:cubicBezTo>
                    <a:pt x="17018" y="11762"/>
                    <a:pt x="17483" y="11121"/>
                    <a:pt x="16321" y="11121"/>
                  </a:cubicBezTo>
                  <a:cubicBezTo>
                    <a:pt x="15160" y="11335"/>
                    <a:pt x="13766" y="9838"/>
                    <a:pt x="13302" y="8341"/>
                  </a:cubicBezTo>
                  <a:cubicBezTo>
                    <a:pt x="13070" y="6844"/>
                    <a:pt x="11212" y="6844"/>
                    <a:pt x="10747" y="5988"/>
                  </a:cubicBezTo>
                  <a:cubicBezTo>
                    <a:pt x="10283" y="5133"/>
                    <a:pt x="11212" y="4919"/>
                    <a:pt x="10747" y="4277"/>
                  </a:cubicBezTo>
                  <a:cubicBezTo>
                    <a:pt x="10515" y="3850"/>
                    <a:pt x="10979" y="3422"/>
                    <a:pt x="11676" y="3208"/>
                  </a:cubicBezTo>
                  <a:cubicBezTo>
                    <a:pt x="11676" y="2352"/>
                    <a:pt x="11676" y="1497"/>
                    <a:pt x="11676" y="1069"/>
                  </a:cubicBezTo>
                  <a:cubicBezTo>
                    <a:pt x="11212" y="855"/>
                    <a:pt x="10979" y="855"/>
                    <a:pt x="10747" y="855"/>
                  </a:cubicBezTo>
                  <a:cubicBezTo>
                    <a:pt x="10515" y="642"/>
                    <a:pt x="10515" y="0"/>
                    <a:pt x="10515" y="0"/>
                  </a:cubicBezTo>
                  <a:cubicBezTo>
                    <a:pt x="10283" y="0"/>
                    <a:pt x="9121" y="0"/>
                    <a:pt x="8889" y="214"/>
                  </a:cubicBezTo>
                  <a:cubicBezTo>
                    <a:pt x="8657" y="428"/>
                    <a:pt x="8192" y="855"/>
                    <a:pt x="7728" y="642"/>
                  </a:cubicBezTo>
                  <a:cubicBezTo>
                    <a:pt x="7728" y="642"/>
                    <a:pt x="7496" y="428"/>
                    <a:pt x="7496" y="428"/>
                  </a:cubicBezTo>
                  <a:cubicBezTo>
                    <a:pt x="7263" y="855"/>
                    <a:pt x="7263" y="855"/>
                    <a:pt x="7263" y="855"/>
                  </a:cubicBezTo>
                  <a:cubicBezTo>
                    <a:pt x="7263" y="855"/>
                    <a:pt x="7031" y="1283"/>
                    <a:pt x="6799" y="1283"/>
                  </a:cubicBezTo>
                  <a:cubicBezTo>
                    <a:pt x="6566" y="1283"/>
                    <a:pt x="6334" y="1069"/>
                    <a:pt x="6334" y="1497"/>
                  </a:cubicBezTo>
                  <a:cubicBezTo>
                    <a:pt x="6334" y="1711"/>
                    <a:pt x="5637" y="1711"/>
                    <a:pt x="5405" y="1711"/>
                  </a:cubicBezTo>
                  <a:cubicBezTo>
                    <a:pt x="5173" y="1497"/>
                    <a:pt x="4708" y="1711"/>
                    <a:pt x="4708" y="1925"/>
                  </a:cubicBezTo>
                  <a:cubicBezTo>
                    <a:pt x="4708" y="2352"/>
                    <a:pt x="4708" y="2994"/>
                    <a:pt x="4244" y="2566"/>
                  </a:cubicBezTo>
                  <a:cubicBezTo>
                    <a:pt x="3779" y="2139"/>
                    <a:pt x="3315" y="1283"/>
                    <a:pt x="3315" y="1497"/>
                  </a:cubicBezTo>
                  <a:cubicBezTo>
                    <a:pt x="3083" y="1497"/>
                    <a:pt x="2618" y="2566"/>
                    <a:pt x="2386" y="2566"/>
                  </a:cubicBezTo>
                  <a:cubicBezTo>
                    <a:pt x="2154" y="2566"/>
                    <a:pt x="1225" y="2780"/>
                    <a:pt x="760" y="2780"/>
                  </a:cubicBezTo>
                  <a:cubicBezTo>
                    <a:pt x="528" y="3208"/>
                    <a:pt x="760" y="3422"/>
                    <a:pt x="992" y="3636"/>
                  </a:cubicBezTo>
                  <a:cubicBezTo>
                    <a:pt x="1225" y="3636"/>
                    <a:pt x="760" y="4063"/>
                    <a:pt x="528" y="4277"/>
                  </a:cubicBezTo>
                  <a:cubicBezTo>
                    <a:pt x="296" y="4277"/>
                    <a:pt x="-169" y="4277"/>
                    <a:pt x="63" y="4705"/>
                  </a:cubicBezTo>
                  <a:cubicBezTo>
                    <a:pt x="528" y="5133"/>
                    <a:pt x="992" y="5133"/>
                    <a:pt x="760" y="5560"/>
                  </a:cubicBezTo>
                  <a:cubicBezTo>
                    <a:pt x="528" y="5988"/>
                    <a:pt x="760" y="6416"/>
                    <a:pt x="1225" y="6416"/>
                  </a:cubicBezTo>
                  <a:cubicBezTo>
                    <a:pt x="1457" y="6416"/>
                    <a:pt x="2154" y="6416"/>
                    <a:pt x="1921" y="6630"/>
                  </a:cubicBezTo>
                  <a:cubicBezTo>
                    <a:pt x="1921" y="6844"/>
                    <a:pt x="1921" y="7057"/>
                    <a:pt x="1689" y="7271"/>
                  </a:cubicBezTo>
                  <a:cubicBezTo>
                    <a:pt x="2154" y="7057"/>
                    <a:pt x="2386" y="7057"/>
                    <a:pt x="2618" y="7057"/>
                  </a:cubicBezTo>
                  <a:cubicBezTo>
                    <a:pt x="3315" y="6630"/>
                    <a:pt x="3083" y="6202"/>
                    <a:pt x="4012" y="5988"/>
                  </a:cubicBezTo>
                  <a:cubicBezTo>
                    <a:pt x="4941" y="5774"/>
                    <a:pt x="6334" y="6416"/>
                    <a:pt x="6566" y="7057"/>
                  </a:cubicBezTo>
                  <a:cubicBezTo>
                    <a:pt x="7031" y="7485"/>
                    <a:pt x="7031" y="7485"/>
                    <a:pt x="7263" y="7913"/>
                  </a:cubicBezTo>
                  <a:cubicBezTo>
                    <a:pt x="7263" y="8341"/>
                    <a:pt x="7728" y="9196"/>
                    <a:pt x="8889" y="10051"/>
                  </a:cubicBezTo>
                  <a:cubicBezTo>
                    <a:pt x="10283" y="10907"/>
                    <a:pt x="10747" y="11762"/>
                    <a:pt x="11444" y="12190"/>
                  </a:cubicBezTo>
                  <a:cubicBezTo>
                    <a:pt x="12141" y="12404"/>
                    <a:pt x="12837" y="12404"/>
                    <a:pt x="13302" y="12832"/>
                  </a:cubicBezTo>
                  <a:cubicBezTo>
                    <a:pt x="13766" y="13259"/>
                    <a:pt x="14231" y="13473"/>
                    <a:pt x="14928" y="13901"/>
                  </a:cubicBezTo>
                  <a:cubicBezTo>
                    <a:pt x="15625" y="14115"/>
                    <a:pt x="15625" y="14756"/>
                    <a:pt x="16321" y="14756"/>
                  </a:cubicBezTo>
                  <a:cubicBezTo>
                    <a:pt x="16786" y="14970"/>
                    <a:pt x="16554" y="15398"/>
                    <a:pt x="16786" y="15826"/>
                  </a:cubicBezTo>
                  <a:cubicBezTo>
                    <a:pt x="17250" y="16253"/>
                    <a:pt x="17250" y="17109"/>
                    <a:pt x="17018" y="17750"/>
                  </a:cubicBezTo>
                  <a:cubicBezTo>
                    <a:pt x="16554" y="18178"/>
                    <a:pt x="16786" y="19034"/>
                    <a:pt x="17018" y="19034"/>
                  </a:cubicBezTo>
                  <a:cubicBezTo>
                    <a:pt x="17250" y="19034"/>
                    <a:pt x="17947" y="18178"/>
                    <a:pt x="17947" y="17537"/>
                  </a:cubicBezTo>
                  <a:cubicBezTo>
                    <a:pt x="17947" y="17109"/>
                    <a:pt x="18644" y="17109"/>
                    <a:pt x="19108" y="16681"/>
                  </a:cubicBezTo>
                  <a:cubicBezTo>
                    <a:pt x="19573" y="16040"/>
                    <a:pt x="18412" y="16040"/>
                    <a:pt x="18179" y="15184"/>
                  </a:cubicBezTo>
                  <a:cubicBezTo>
                    <a:pt x="17947" y="14543"/>
                    <a:pt x="19108" y="13901"/>
                    <a:pt x="20037" y="14543"/>
                  </a:cubicBezTo>
                  <a:cubicBezTo>
                    <a:pt x="20966" y="15184"/>
                    <a:pt x="21431" y="15398"/>
                    <a:pt x="21431" y="14543"/>
                  </a:cubicBezTo>
                  <a:cubicBezTo>
                    <a:pt x="21431" y="13687"/>
                    <a:pt x="18412" y="12618"/>
                    <a:pt x="17715" y="1219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123540" y="1859242"/>
              <a:ext cx="34524" cy="44594"/>
            </a:xfrm>
            <a:custGeom>
              <a:rect b="b" l="l" r="r" t="t"/>
              <a:pathLst>
                <a:path extrusionOk="0" h="21600" w="21600">
                  <a:moveTo>
                    <a:pt x="6480" y="0"/>
                  </a:moveTo>
                  <a:cubicBezTo>
                    <a:pt x="4320" y="4985"/>
                    <a:pt x="0" y="9969"/>
                    <a:pt x="0" y="9969"/>
                  </a:cubicBezTo>
                  <a:cubicBezTo>
                    <a:pt x="0" y="11631"/>
                    <a:pt x="0" y="13292"/>
                    <a:pt x="0" y="14954"/>
                  </a:cubicBezTo>
                  <a:cubicBezTo>
                    <a:pt x="4320" y="18277"/>
                    <a:pt x="8640" y="19938"/>
                    <a:pt x="12960" y="21600"/>
                  </a:cubicBezTo>
                  <a:cubicBezTo>
                    <a:pt x="12960" y="21600"/>
                    <a:pt x="12960" y="21600"/>
                    <a:pt x="12960" y="21600"/>
                  </a:cubicBezTo>
                  <a:cubicBezTo>
                    <a:pt x="15120" y="18277"/>
                    <a:pt x="17280" y="13292"/>
                    <a:pt x="21600" y="13292"/>
                  </a:cubicBezTo>
                  <a:cubicBezTo>
                    <a:pt x="17280" y="8308"/>
                    <a:pt x="10800" y="3323"/>
                    <a:pt x="6480" y="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5130732" y="1764303"/>
              <a:ext cx="110585" cy="136656"/>
            </a:xfrm>
            <a:custGeom>
              <a:rect b="b" l="l" r="r" t="t"/>
              <a:pathLst>
                <a:path extrusionOk="0" h="21600" w="20757">
                  <a:moveTo>
                    <a:pt x="19059" y="14580"/>
                  </a:moveTo>
                  <a:cubicBezTo>
                    <a:pt x="17788" y="13500"/>
                    <a:pt x="17788" y="11880"/>
                    <a:pt x="19059" y="11340"/>
                  </a:cubicBezTo>
                  <a:cubicBezTo>
                    <a:pt x="19694" y="10800"/>
                    <a:pt x="19059" y="9720"/>
                    <a:pt x="19059" y="9180"/>
                  </a:cubicBezTo>
                  <a:cubicBezTo>
                    <a:pt x="19059" y="8100"/>
                    <a:pt x="13976" y="7560"/>
                    <a:pt x="13341" y="7560"/>
                  </a:cubicBezTo>
                  <a:cubicBezTo>
                    <a:pt x="12706" y="7560"/>
                    <a:pt x="13976" y="4860"/>
                    <a:pt x="12706" y="4860"/>
                  </a:cubicBezTo>
                  <a:cubicBezTo>
                    <a:pt x="11435" y="4860"/>
                    <a:pt x="10800" y="4320"/>
                    <a:pt x="10800" y="3240"/>
                  </a:cubicBezTo>
                  <a:cubicBezTo>
                    <a:pt x="10800" y="2700"/>
                    <a:pt x="8894" y="1080"/>
                    <a:pt x="8894" y="1080"/>
                  </a:cubicBezTo>
                  <a:cubicBezTo>
                    <a:pt x="8894" y="540"/>
                    <a:pt x="8894" y="540"/>
                    <a:pt x="8894" y="540"/>
                  </a:cubicBezTo>
                  <a:cubicBezTo>
                    <a:pt x="8259" y="540"/>
                    <a:pt x="7624" y="540"/>
                    <a:pt x="7624" y="540"/>
                  </a:cubicBezTo>
                  <a:cubicBezTo>
                    <a:pt x="6988" y="540"/>
                    <a:pt x="5718" y="0"/>
                    <a:pt x="5718" y="0"/>
                  </a:cubicBezTo>
                  <a:cubicBezTo>
                    <a:pt x="5718" y="0"/>
                    <a:pt x="2541" y="540"/>
                    <a:pt x="0" y="1080"/>
                  </a:cubicBezTo>
                  <a:cubicBezTo>
                    <a:pt x="635" y="2160"/>
                    <a:pt x="635" y="3780"/>
                    <a:pt x="1271" y="3780"/>
                  </a:cubicBezTo>
                  <a:cubicBezTo>
                    <a:pt x="3176" y="4320"/>
                    <a:pt x="2541" y="5940"/>
                    <a:pt x="3176" y="7020"/>
                  </a:cubicBezTo>
                  <a:cubicBezTo>
                    <a:pt x="3812" y="8100"/>
                    <a:pt x="3812" y="13500"/>
                    <a:pt x="2541" y="13500"/>
                  </a:cubicBezTo>
                  <a:cubicBezTo>
                    <a:pt x="2541" y="13500"/>
                    <a:pt x="1906" y="14580"/>
                    <a:pt x="635" y="15120"/>
                  </a:cubicBezTo>
                  <a:cubicBezTo>
                    <a:pt x="1906" y="16200"/>
                    <a:pt x="3812" y="17820"/>
                    <a:pt x="5082" y="19440"/>
                  </a:cubicBezTo>
                  <a:cubicBezTo>
                    <a:pt x="5082" y="19440"/>
                    <a:pt x="5082" y="19440"/>
                    <a:pt x="5082" y="19440"/>
                  </a:cubicBezTo>
                  <a:cubicBezTo>
                    <a:pt x="6353" y="19440"/>
                    <a:pt x="9529" y="21600"/>
                    <a:pt x="9529" y="21600"/>
                  </a:cubicBezTo>
                  <a:cubicBezTo>
                    <a:pt x="9529" y="21600"/>
                    <a:pt x="15247" y="20520"/>
                    <a:pt x="18424" y="19980"/>
                  </a:cubicBezTo>
                  <a:cubicBezTo>
                    <a:pt x="18424" y="19440"/>
                    <a:pt x="18424" y="18900"/>
                    <a:pt x="18424" y="18900"/>
                  </a:cubicBezTo>
                  <a:cubicBezTo>
                    <a:pt x="18424" y="18360"/>
                    <a:pt x="19059" y="17280"/>
                    <a:pt x="20329" y="17280"/>
                  </a:cubicBezTo>
                  <a:cubicBezTo>
                    <a:pt x="21600" y="17280"/>
                    <a:pt x="19694" y="15120"/>
                    <a:pt x="19059" y="14580"/>
                  </a:cubicBezTo>
                  <a:close/>
                </a:path>
              </a:pathLst>
            </a:custGeom>
            <a:solidFill>
              <a:srgbClr val="7F7F7F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Open Sans"/>
                <a:buNone/>
              </a:pPr>
              <a:r>
                <a:t/>
              </a:r>
              <a:endParaRPr b="0" i="0" sz="2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1" name="Google Shape;311;p9"/>
          <p:cNvSpPr/>
          <p:nvPr/>
        </p:nvSpPr>
        <p:spPr>
          <a:xfrm>
            <a:off x="9037026" y="3742228"/>
            <a:ext cx="346030" cy="472179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819" y="0"/>
                  <a:pt x="0" y="3565"/>
                  <a:pt x="0" y="7893"/>
                </a:cubicBezTo>
                <a:cubicBezTo>
                  <a:pt x="0" y="12561"/>
                  <a:pt x="10800" y="21600"/>
                  <a:pt x="10800" y="21600"/>
                </a:cubicBezTo>
                <a:cubicBezTo>
                  <a:pt x="10800" y="21600"/>
                  <a:pt x="21600" y="12943"/>
                  <a:pt x="21600" y="7893"/>
                </a:cubicBezTo>
                <a:cubicBezTo>
                  <a:pt x="21600" y="3565"/>
                  <a:pt x="16781" y="0"/>
                  <a:pt x="10800" y="0"/>
                </a:cubicBezTo>
                <a:close/>
                <a:moveTo>
                  <a:pt x="10800" y="10991"/>
                </a:moveTo>
                <a:cubicBezTo>
                  <a:pt x="8187" y="10991"/>
                  <a:pt x="6097" y="9463"/>
                  <a:pt x="6097" y="7596"/>
                </a:cubicBezTo>
                <a:cubicBezTo>
                  <a:pt x="6097" y="5686"/>
                  <a:pt x="8187" y="4159"/>
                  <a:pt x="10800" y="4159"/>
                </a:cubicBezTo>
                <a:cubicBezTo>
                  <a:pt x="13355" y="4159"/>
                  <a:pt x="15445" y="5686"/>
                  <a:pt x="15445" y="7596"/>
                </a:cubicBezTo>
                <a:cubicBezTo>
                  <a:pt x="15445" y="9463"/>
                  <a:pt x="13355" y="10991"/>
                  <a:pt x="10800" y="10991"/>
                </a:cubicBezTo>
                <a:close/>
              </a:path>
            </a:pathLst>
          </a:custGeom>
          <a:solidFill>
            <a:srgbClr val="00B0F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5"/>
              </a:buClr>
              <a:buSzPts val="2700"/>
              <a:buFont typeface="Open Sans"/>
              <a:buNone/>
            </a:pPr>
            <a:r>
              <a:t/>
            </a:r>
            <a:endParaRPr b="0" i="0" sz="2700" u="none" cap="none" strike="noStrike">
              <a:solidFill>
                <a:srgbClr val="FFBF0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2" name="Google Shape;312;p9"/>
          <p:cNvGrpSpPr/>
          <p:nvPr/>
        </p:nvGrpSpPr>
        <p:grpSpPr>
          <a:xfrm>
            <a:off x="1582024" y="3615250"/>
            <a:ext cx="5426625" cy="457283"/>
            <a:chOff x="0" y="0"/>
            <a:chExt cx="5426623" cy="457282"/>
          </a:xfrm>
        </p:grpSpPr>
        <p:sp>
          <p:nvSpPr>
            <p:cNvPr id="313" name="Google Shape;313;p9"/>
            <p:cNvSpPr/>
            <p:nvPr/>
          </p:nvSpPr>
          <p:spPr>
            <a:xfrm>
              <a:off x="0" y="0"/>
              <a:ext cx="3055575" cy="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ABDB"/>
                </a:buClr>
                <a:buSzPts val="2100"/>
                <a:buFont typeface="Poppins"/>
                <a:buNone/>
              </a:pPr>
              <a:r>
                <a:rPr b="1" i="0" lang="en-US" sz="2100" u="none" cap="none" strike="noStrike">
                  <a:solidFill>
                    <a:srgbClr val="3BABDB"/>
                  </a:solidFill>
                  <a:latin typeface="Poppins"/>
                  <a:ea typeface="Poppins"/>
                  <a:cs typeface="Poppins"/>
                  <a:sym typeface="Poppins"/>
                </a:rPr>
                <a:t>US Office</a:t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1" y="457281"/>
              <a:ext cx="5426612" cy="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68550" lIns="68550" spcFirstLastPara="1" rIns="68550" wrap="square" tIns="6855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none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AIREC Soft Inc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t/>
              </a:r>
              <a:endParaRPr b="0" i="0" sz="1600" u="none" cap="none" strike="noStrike">
                <a:solidFill>
                  <a:srgbClr val="323743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none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8 The Green STE A, Dover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none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KENT COUNTY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none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 19901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none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United States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t/>
              </a:r>
              <a:endParaRPr b="0" i="0" sz="1600" u="none" cap="none" strike="noStrike">
                <a:solidFill>
                  <a:srgbClr val="323743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sng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hello@airec.io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rPr b="0" i="0" lang="en-US" sz="1600" u="sng" cap="none" strike="noStrike">
                  <a:solidFill>
                    <a:srgbClr val="323743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www.airec.io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743"/>
                </a:buClr>
                <a:buSzPts val="1600"/>
                <a:buFont typeface="Poppins Light"/>
                <a:buNone/>
              </a:pPr>
              <a:r>
                <a:t/>
              </a:r>
              <a:endParaRPr b="0" i="0" sz="1600" u="sng" cap="none" strike="noStrike">
                <a:solidFill>
                  <a:srgbClr val="323743"/>
                </a:solidFill>
                <a:latin typeface="Poppins Light"/>
                <a:ea typeface="Poppins Light"/>
                <a:cs typeface="Poppins Light"/>
                <a:sym typeface="Poppi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endParaRPr>
            </a:p>
          </p:txBody>
        </p:sp>
      </p:grpSp>
      <p:pic>
        <p:nvPicPr>
          <p:cNvPr descr="Google Shape;128;p3" id="315" name="Google Shape;31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677" y="9334500"/>
            <a:ext cx="1752601" cy="64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